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4319588" cy="8640763"/>
  <p:notesSz cx="6858000" cy="9144000"/>
  <p:embeddedFontLst>
    <p:embeddedFont>
      <p:font typeface="Alice" pitchFamily="2" charset="0"/>
      <p:regular r:id="rId7"/>
    </p:embeddedFont>
    <p:embeddedFont>
      <p:font typeface="Tangerine" panose="02000000000000000000" pitchFamily="2" charset="0"/>
      <p:regular r:id="rId8"/>
      <p:bold r:id="rId9"/>
    </p:embeddedFont>
  </p:embeddedFontLst>
  <p:defaultTextStyle>
    <a:defPPr>
      <a:defRPr lang="en-US"/>
    </a:defPPr>
    <a:lvl1pPr marL="0" algn="l" defTabSz="599938" rtl="0" eaLnBrk="1" latinLnBrk="0" hangingPunct="1">
      <a:defRPr sz="1181" kern="1200">
        <a:solidFill>
          <a:schemeClr val="tx1"/>
        </a:solidFill>
        <a:latin typeface="+mn-lt"/>
        <a:ea typeface="+mn-ea"/>
        <a:cs typeface="+mn-cs"/>
      </a:defRPr>
    </a:lvl1pPr>
    <a:lvl2pPr marL="299969" algn="l" defTabSz="599938" rtl="0" eaLnBrk="1" latinLnBrk="0" hangingPunct="1">
      <a:defRPr sz="1181" kern="1200">
        <a:solidFill>
          <a:schemeClr val="tx1"/>
        </a:solidFill>
        <a:latin typeface="+mn-lt"/>
        <a:ea typeface="+mn-ea"/>
        <a:cs typeface="+mn-cs"/>
      </a:defRPr>
    </a:lvl2pPr>
    <a:lvl3pPr marL="599938" algn="l" defTabSz="599938" rtl="0" eaLnBrk="1" latinLnBrk="0" hangingPunct="1">
      <a:defRPr sz="1181" kern="1200">
        <a:solidFill>
          <a:schemeClr val="tx1"/>
        </a:solidFill>
        <a:latin typeface="+mn-lt"/>
        <a:ea typeface="+mn-ea"/>
        <a:cs typeface="+mn-cs"/>
      </a:defRPr>
    </a:lvl3pPr>
    <a:lvl4pPr marL="899907" algn="l" defTabSz="599938" rtl="0" eaLnBrk="1" latinLnBrk="0" hangingPunct="1">
      <a:defRPr sz="1181" kern="1200">
        <a:solidFill>
          <a:schemeClr val="tx1"/>
        </a:solidFill>
        <a:latin typeface="+mn-lt"/>
        <a:ea typeface="+mn-ea"/>
        <a:cs typeface="+mn-cs"/>
      </a:defRPr>
    </a:lvl4pPr>
    <a:lvl5pPr marL="1199876" algn="l" defTabSz="599938" rtl="0" eaLnBrk="1" latinLnBrk="0" hangingPunct="1">
      <a:defRPr sz="1181" kern="1200">
        <a:solidFill>
          <a:schemeClr val="tx1"/>
        </a:solidFill>
        <a:latin typeface="+mn-lt"/>
        <a:ea typeface="+mn-ea"/>
        <a:cs typeface="+mn-cs"/>
      </a:defRPr>
    </a:lvl5pPr>
    <a:lvl6pPr marL="1499845" algn="l" defTabSz="599938" rtl="0" eaLnBrk="1" latinLnBrk="0" hangingPunct="1">
      <a:defRPr sz="1181" kern="1200">
        <a:solidFill>
          <a:schemeClr val="tx1"/>
        </a:solidFill>
        <a:latin typeface="+mn-lt"/>
        <a:ea typeface="+mn-ea"/>
        <a:cs typeface="+mn-cs"/>
      </a:defRPr>
    </a:lvl6pPr>
    <a:lvl7pPr marL="1799814" algn="l" defTabSz="599938" rtl="0" eaLnBrk="1" latinLnBrk="0" hangingPunct="1">
      <a:defRPr sz="1181" kern="1200">
        <a:solidFill>
          <a:schemeClr val="tx1"/>
        </a:solidFill>
        <a:latin typeface="+mn-lt"/>
        <a:ea typeface="+mn-ea"/>
        <a:cs typeface="+mn-cs"/>
      </a:defRPr>
    </a:lvl7pPr>
    <a:lvl8pPr marL="2099782" algn="l" defTabSz="599938" rtl="0" eaLnBrk="1" latinLnBrk="0" hangingPunct="1">
      <a:defRPr sz="1181" kern="1200">
        <a:solidFill>
          <a:schemeClr val="tx1"/>
        </a:solidFill>
        <a:latin typeface="+mn-lt"/>
        <a:ea typeface="+mn-ea"/>
        <a:cs typeface="+mn-cs"/>
      </a:defRPr>
    </a:lvl8pPr>
    <a:lvl9pPr marL="2399751" algn="l" defTabSz="599938" rtl="0" eaLnBrk="1" latinLnBrk="0" hangingPunct="1">
      <a:defRPr sz="11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5" userDrawn="1">
          <p15:clr>
            <a:srgbClr val="A4A3A4"/>
          </p15:clr>
        </p15:guide>
        <p15:guide id="2" pos="12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7E4E"/>
    <a:srgbClr val="F7F6F0"/>
    <a:srgbClr val="F3F2EA"/>
    <a:srgbClr val="5E795D"/>
    <a:srgbClr val="719070"/>
    <a:srgbClr val="DDCFC3"/>
    <a:srgbClr val="D4CFB4"/>
    <a:srgbClr val="759474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3" autoAdjust="0"/>
    <p:restoredTop sz="94622" autoAdjust="0"/>
  </p:normalViewPr>
  <p:slideViewPr>
    <p:cSldViewPr>
      <p:cViewPr varScale="1">
        <p:scale>
          <a:sx n="62" d="100"/>
          <a:sy n="62" d="100"/>
        </p:scale>
        <p:origin x="3211" y="62"/>
      </p:cViewPr>
      <p:guideLst>
        <p:guide orient="horz" pos="1815"/>
        <p:guide pos="12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5" d="100"/>
        <a:sy n="10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5D085-381B-4922-8454-51DAA5D3CBE6}" type="datetimeFigureOut">
              <a:rPr lang="en-IN" smtClean="0"/>
              <a:t>14-07-2024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57475" y="1143000"/>
            <a:ext cx="1543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A6F3D-8145-4B21-AF47-4B51BC5A2A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00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99938" rtl="0" eaLnBrk="1" latinLnBrk="0" hangingPunct="1">
      <a:defRPr sz="787" kern="1200">
        <a:solidFill>
          <a:schemeClr val="tx1"/>
        </a:solidFill>
        <a:latin typeface="+mn-lt"/>
        <a:ea typeface="+mn-ea"/>
        <a:cs typeface="+mn-cs"/>
      </a:defRPr>
    </a:lvl1pPr>
    <a:lvl2pPr marL="299969" algn="l" defTabSz="599938" rtl="0" eaLnBrk="1" latinLnBrk="0" hangingPunct="1">
      <a:defRPr sz="787" kern="1200">
        <a:solidFill>
          <a:schemeClr val="tx1"/>
        </a:solidFill>
        <a:latin typeface="+mn-lt"/>
        <a:ea typeface="+mn-ea"/>
        <a:cs typeface="+mn-cs"/>
      </a:defRPr>
    </a:lvl2pPr>
    <a:lvl3pPr marL="599938" algn="l" defTabSz="599938" rtl="0" eaLnBrk="1" latinLnBrk="0" hangingPunct="1">
      <a:defRPr sz="787" kern="1200">
        <a:solidFill>
          <a:schemeClr val="tx1"/>
        </a:solidFill>
        <a:latin typeface="+mn-lt"/>
        <a:ea typeface="+mn-ea"/>
        <a:cs typeface="+mn-cs"/>
      </a:defRPr>
    </a:lvl3pPr>
    <a:lvl4pPr marL="899907" algn="l" defTabSz="599938" rtl="0" eaLnBrk="1" latinLnBrk="0" hangingPunct="1">
      <a:defRPr sz="787" kern="1200">
        <a:solidFill>
          <a:schemeClr val="tx1"/>
        </a:solidFill>
        <a:latin typeface="+mn-lt"/>
        <a:ea typeface="+mn-ea"/>
        <a:cs typeface="+mn-cs"/>
      </a:defRPr>
    </a:lvl4pPr>
    <a:lvl5pPr marL="1199876" algn="l" defTabSz="599938" rtl="0" eaLnBrk="1" latinLnBrk="0" hangingPunct="1">
      <a:defRPr sz="787" kern="1200">
        <a:solidFill>
          <a:schemeClr val="tx1"/>
        </a:solidFill>
        <a:latin typeface="+mn-lt"/>
        <a:ea typeface="+mn-ea"/>
        <a:cs typeface="+mn-cs"/>
      </a:defRPr>
    </a:lvl5pPr>
    <a:lvl6pPr marL="1499845" algn="l" defTabSz="599938" rtl="0" eaLnBrk="1" latinLnBrk="0" hangingPunct="1">
      <a:defRPr sz="787" kern="1200">
        <a:solidFill>
          <a:schemeClr val="tx1"/>
        </a:solidFill>
        <a:latin typeface="+mn-lt"/>
        <a:ea typeface="+mn-ea"/>
        <a:cs typeface="+mn-cs"/>
      </a:defRPr>
    </a:lvl6pPr>
    <a:lvl7pPr marL="1799814" algn="l" defTabSz="599938" rtl="0" eaLnBrk="1" latinLnBrk="0" hangingPunct="1">
      <a:defRPr sz="787" kern="1200">
        <a:solidFill>
          <a:schemeClr val="tx1"/>
        </a:solidFill>
        <a:latin typeface="+mn-lt"/>
        <a:ea typeface="+mn-ea"/>
        <a:cs typeface="+mn-cs"/>
      </a:defRPr>
    </a:lvl7pPr>
    <a:lvl8pPr marL="2099782" algn="l" defTabSz="599938" rtl="0" eaLnBrk="1" latinLnBrk="0" hangingPunct="1">
      <a:defRPr sz="787" kern="1200">
        <a:solidFill>
          <a:schemeClr val="tx1"/>
        </a:solidFill>
        <a:latin typeface="+mn-lt"/>
        <a:ea typeface="+mn-ea"/>
        <a:cs typeface="+mn-cs"/>
      </a:defRPr>
    </a:lvl8pPr>
    <a:lvl9pPr marL="2399751" algn="l" defTabSz="599938" rtl="0" eaLnBrk="1" latinLnBrk="0" hangingPunct="1">
      <a:defRPr sz="7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FONTS: Tangerine, Alice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A6F3D-8145-4B21-AF47-4B51BC5A2AE1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8240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A6F3D-8145-4B21-AF47-4B51BC5A2AE1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163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A6F3D-8145-4B21-AF47-4B51BC5A2AE1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3972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A6F3D-8145-4B21-AF47-4B51BC5A2AE1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068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972" y="1789491"/>
            <a:ext cx="3263689" cy="123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5945" y="3264288"/>
            <a:ext cx="2687744" cy="14721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1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3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5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67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59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1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43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35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3735" y="230689"/>
            <a:ext cx="863918" cy="49151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1983" y="230689"/>
            <a:ext cx="2527759" cy="49151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04" y="3701662"/>
            <a:ext cx="3263689" cy="1144101"/>
          </a:xfrm>
        </p:spPr>
        <p:txBody>
          <a:bodyPr anchor="t"/>
          <a:lstStyle>
            <a:lvl1pPr algn="l">
              <a:defRPr sz="168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04" y="2441549"/>
            <a:ext cx="3263689" cy="1260111"/>
          </a:xfrm>
        </p:spPr>
        <p:txBody>
          <a:bodyPr anchor="b"/>
          <a:lstStyle>
            <a:lvl1pPr marL="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1pPr>
            <a:lvl2pPr marL="19197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83959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3pPr>
            <a:lvl4pPr marL="575938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4pPr>
            <a:lvl5pPr marL="767918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5pPr>
            <a:lvl6pPr marL="959898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6pPr>
            <a:lvl7pPr marL="1151877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7pPr>
            <a:lvl8pPr marL="1343857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8pPr>
            <a:lvl9pPr marL="1535836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982" y="1344121"/>
            <a:ext cx="1695838" cy="3801669"/>
          </a:xfrm>
        </p:spPr>
        <p:txBody>
          <a:bodyPr/>
          <a:lstStyle>
            <a:lvl1pPr>
              <a:defRPr sz="1176"/>
            </a:lvl1pPr>
            <a:lvl2pPr>
              <a:defRPr sz="1008"/>
            </a:lvl2pPr>
            <a:lvl3pPr>
              <a:defRPr sz="840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51814" y="1344121"/>
            <a:ext cx="1695838" cy="3801669"/>
          </a:xfrm>
        </p:spPr>
        <p:txBody>
          <a:bodyPr/>
          <a:lstStyle>
            <a:lvl1pPr>
              <a:defRPr sz="1176"/>
            </a:lvl1pPr>
            <a:lvl2pPr>
              <a:defRPr sz="1008"/>
            </a:lvl2pPr>
            <a:lvl3pPr>
              <a:defRPr sz="840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983" y="1289449"/>
            <a:ext cx="1696505" cy="537381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9" indent="0">
              <a:buNone/>
              <a:defRPr sz="840" b="1"/>
            </a:lvl2pPr>
            <a:lvl3pPr marL="383959" indent="0">
              <a:buNone/>
              <a:defRPr sz="756" b="1"/>
            </a:lvl3pPr>
            <a:lvl4pPr marL="575938" indent="0">
              <a:buNone/>
              <a:defRPr sz="672" b="1"/>
            </a:lvl4pPr>
            <a:lvl5pPr marL="767918" indent="0">
              <a:buNone/>
              <a:defRPr sz="672" b="1"/>
            </a:lvl5pPr>
            <a:lvl6pPr marL="959898" indent="0">
              <a:buNone/>
              <a:defRPr sz="672" b="1"/>
            </a:lvl6pPr>
            <a:lvl7pPr marL="1151877" indent="0">
              <a:buNone/>
              <a:defRPr sz="672" b="1"/>
            </a:lvl7pPr>
            <a:lvl8pPr marL="1343857" indent="0">
              <a:buNone/>
              <a:defRPr sz="672" b="1"/>
            </a:lvl8pPr>
            <a:lvl9pPr marL="1535836" indent="0">
              <a:buNone/>
              <a:defRPr sz="67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983" y="1826827"/>
            <a:ext cx="1696505" cy="3318961"/>
          </a:xfrm>
        </p:spPr>
        <p:txBody>
          <a:bodyPr/>
          <a:lstStyle>
            <a:lvl1pPr>
              <a:defRPr sz="1008"/>
            </a:lvl1pPr>
            <a:lvl2pPr>
              <a:defRPr sz="840"/>
            </a:lvl2pPr>
            <a:lvl3pPr>
              <a:defRPr sz="756"/>
            </a:lvl3pPr>
            <a:lvl4pPr>
              <a:defRPr sz="672"/>
            </a:lvl4pPr>
            <a:lvl5pPr>
              <a:defRPr sz="672"/>
            </a:lvl5pPr>
            <a:lvl6pPr>
              <a:defRPr sz="672"/>
            </a:lvl6pPr>
            <a:lvl7pPr>
              <a:defRPr sz="672"/>
            </a:lvl7pPr>
            <a:lvl8pPr>
              <a:defRPr sz="672"/>
            </a:lvl8pPr>
            <a:lvl9pPr>
              <a:defRPr sz="67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480" y="1289449"/>
            <a:ext cx="1697172" cy="537381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9" indent="0">
              <a:buNone/>
              <a:defRPr sz="840" b="1"/>
            </a:lvl2pPr>
            <a:lvl3pPr marL="383959" indent="0">
              <a:buNone/>
              <a:defRPr sz="756" b="1"/>
            </a:lvl3pPr>
            <a:lvl4pPr marL="575938" indent="0">
              <a:buNone/>
              <a:defRPr sz="672" b="1"/>
            </a:lvl4pPr>
            <a:lvl5pPr marL="767918" indent="0">
              <a:buNone/>
              <a:defRPr sz="672" b="1"/>
            </a:lvl5pPr>
            <a:lvl6pPr marL="959898" indent="0">
              <a:buNone/>
              <a:defRPr sz="672" b="1"/>
            </a:lvl6pPr>
            <a:lvl7pPr marL="1151877" indent="0">
              <a:buNone/>
              <a:defRPr sz="672" b="1"/>
            </a:lvl7pPr>
            <a:lvl8pPr marL="1343857" indent="0">
              <a:buNone/>
              <a:defRPr sz="672" b="1"/>
            </a:lvl8pPr>
            <a:lvl9pPr marL="1535836" indent="0">
              <a:buNone/>
              <a:defRPr sz="67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480" y="1826827"/>
            <a:ext cx="1697172" cy="3318961"/>
          </a:xfrm>
        </p:spPr>
        <p:txBody>
          <a:bodyPr/>
          <a:lstStyle>
            <a:lvl1pPr>
              <a:defRPr sz="1008"/>
            </a:lvl1pPr>
            <a:lvl2pPr>
              <a:defRPr sz="840"/>
            </a:lvl2pPr>
            <a:lvl3pPr>
              <a:defRPr sz="756"/>
            </a:lvl3pPr>
            <a:lvl4pPr>
              <a:defRPr sz="672"/>
            </a:lvl4pPr>
            <a:lvl5pPr>
              <a:defRPr sz="672"/>
            </a:lvl5pPr>
            <a:lvl6pPr>
              <a:defRPr sz="672"/>
            </a:lvl6pPr>
            <a:lvl7pPr>
              <a:defRPr sz="672"/>
            </a:lvl7pPr>
            <a:lvl8pPr>
              <a:defRPr sz="672"/>
            </a:lvl8pPr>
            <a:lvl9pPr>
              <a:defRPr sz="67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82" y="229354"/>
            <a:ext cx="1263213" cy="976086"/>
          </a:xfrm>
        </p:spPr>
        <p:txBody>
          <a:bodyPr anchor="b"/>
          <a:lstStyle>
            <a:lvl1pPr algn="l">
              <a:defRPr sz="84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190" y="229356"/>
            <a:ext cx="2146462" cy="4916434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1982" y="1205440"/>
            <a:ext cx="1263213" cy="3940348"/>
          </a:xfrm>
        </p:spPr>
        <p:txBody>
          <a:bodyPr/>
          <a:lstStyle>
            <a:lvl1pPr marL="0" indent="0">
              <a:buNone/>
              <a:defRPr sz="588"/>
            </a:lvl1pPr>
            <a:lvl2pPr marL="191979" indent="0">
              <a:buNone/>
              <a:defRPr sz="504"/>
            </a:lvl2pPr>
            <a:lvl3pPr marL="383959" indent="0">
              <a:buNone/>
              <a:defRPr sz="420"/>
            </a:lvl3pPr>
            <a:lvl4pPr marL="575938" indent="0">
              <a:buNone/>
              <a:defRPr sz="378"/>
            </a:lvl4pPr>
            <a:lvl5pPr marL="767918" indent="0">
              <a:buNone/>
              <a:defRPr sz="378"/>
            </a:lvl5pPr>
            <a:lvl6pPr marL="959898" indent="0">
              <a:buNone/>
              <a:defRPr sz="378"/>
            </a:lvl6pPr>
            <a:lvl7pPr marL="1151877" indent="0">
              <a:buNone/>
              <a:defRPr sz="378"/>
            </a:lvl7pPr>
            <a:lvl8pPr marL="1343857" indent="0">
              <a:buNone/>
              <a:defRPr sz="378"/>
            </a:lvl8pPr>
            <a:lvl9pPr marL="1535836" indent="0">
              <a:buNone/>
              <a:defRPr sz="3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595" y="4032358"/>
            <a:ext cx="2303780" cy="476043"/>
          </a:xfrm>
        </p:spPr>
        <p:txBody>
          <a:bodyPr anchor="b"/>
          <a:lstStyle>
            <a:lvl1pPr algn="l">
              <a:defRPr sz="84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595" y="514712"/>
            <a:ext cx="2303780" cy="3456305"/>
          </a:xfrm>
        </p:spPr>
        <p:txBody>
          <a:bodyPr/>
          <a:lstStyle>
            <a:lvl1pPr marL="0" indent="0">
              <a:buNone/>
              <a:defRPr sz="1344"/>
            </a:lvl1pPr>
            <a:lvl2pPr marL="191979" indent="0">
              <a:buNone/>
              <a:defRPr sz="1176"/>
            </a:lvl2pPr>
            <a:lvl3pPr marL="383959" indent="0">
              <a:buNone/>
              <a:defRPr sz="1008"/>
            </a:lvl3pPr>
            <a:lvl4pPr marL="575938" indent="0">
              <a:buNone/>
              <a:defRPr sz="840"/>
            </a:lvl4pPr>
            <a:lvl5pPr marL="767918" indent="0">
              <a:buNone/>
              <a:defRPr sz="840"/>
            </a:lvl5pPr>
            <a:lvl6pPr marL="959898" indent="0">
              <a:buNone/>
              <a:defRPr sz="840"/>
            </a:lvl6pPr>
            <a:lvl7pPr marL="1151877" indent="0">
              <a:buNone/>
              <a:defRPr sz="840"/>
            </a:lvl7pPr>
            <a:lvl8pPr marL="1343857" indent="0">
              <a:buNone/>
              <a:defRPr sz="840"/>
            </a:lvl8pPr>
            <a:lvl9pPr marL="1535836" indent="0">
              <a:buNone/>
              <a:defRPr sz="84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595" y="4508398"/>
            <a:ext cx="2303780" cy="676060"/>
          </a:xfrm>
        </p:spPr>
        <p:txBody>
          <a:bodyPr/>
          <a:lstStyle>
            <a:lvl1pPr marL="0" indent="0">
              <a:buNone/>
              <a:defRPr sz="588"/>
            </a:lvl1pPr>
            <a:lvl2pPr marL="191979" indent="0">
              <a:buNone/>
              <a:defRPr sz="504"/>
            </a:lvl2pPr>
            <a:lvl3pPr marL="383959" indent="0">
              <a:buNone/>
              <a:defRPr sz="420"/>
            </a:lvl3pPr>
            <a:lvl4pPr marL="575938" indent="0">
              <a:buNone/>
              <a:defRPr sz="378"/>
            </a:lvl4pPr>
            <a:lvl5pPr marL="767918" indent="0">
              <a:buNone/>
              <a:defRPr sz="378"/>
            </a:lvl5pPr>
            <a:lvl6pPr marL="959898" indent="0">
              <a:buNone/>
              <a:defRPr sz="378"/>
            </a:lvl6pPr>
            <a:lvl7pPr marL="1151877" indent="0">
              <a:buNone/>
              <a:defRPr sz="378"/>
            </a:lvl7pPr>
            <a:lvl8pPr marL="1343857" indent="0">
              <a:buNone/>
              <a:defRPr sz="378"/>
            </a:lvl8pPr>
            <a:lvl9pPr marL="1535836" indent="0">
              <a:buNone/>
              <a:defRPr sz="3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1983" y="230687"/>
            <a:ext cx="3455670" cy="9600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983" y="1344121"/>
            <a:ext cx="3455670" cy="3801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1982" y="5339139"/>
            <a:ext cx="895915" cy="306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1875" y="5339139"/>
            <a:ext cx="1215884" cy="306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1738" y="5339139"/>
            <a:ext cx="895915" cy="306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83959" rtl="0" eaLnBrk="1" latinLnBrk="0" hangingPunct="1"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86" indent="-143986" algn="l" defTabSz="383959" rtl="0" eaLnBrk="1" latinLnBrk="0" hangingPunct="1">
        <a:spcBef>
          <a:spcPct val="20000"/>
        </a:spcBef>
        <a:buFont typeface="Arial" pitchFamily="34" charset="0"/>
        <a:buChar char="•"/>
        <a:defRPr sz="1344" kern="1200">
          <a:solidFill>
            <a:schemeClr val="tx1"/>
          </a:solidFill>
          <a:latin typeface="+mn-lt"/>
          <a:ea typeface="+mn-ea"/>
          <a:cs typeface="+mn-cs"/>
        </a:defRPr>
      </a:lvl1pPr>
      <a:lvl2pPr marL="311967" indent="-119987" algn="l" defTabSz="383959" rtl="0" eaLnBrk="1" latinLnBrk="0" hangingPunct="1">
        <a:spcBef>
          <a:spcPct val="20000"/>
        </a:spcBef>
        <a:buFont typeface="Arial" pitchFamily="34" charset="0"/>
        <a:buChar char="–"/>
        <a:defRPr sz="1176" kern="1200">
          <a:solidFill>
            <a:schemeClr val="tx1"/>
          </a:solidFill>
          <a:latin typeface="+mn-lt"/>
          <a:ea typeface="+mn-ea"/>
          <a:cs typeface="+mn-cs"/>
        </a:defRPr>
      </a:lvl2pPr>
      <a:lvl3pPr marL="479949" indent="-95990" algn="l" defTabSz="383959" rtl="0" eaLnBrk="1" latinLnBrk="0" hangingPunct="1">
        <a:spcBef>
          <a:spcPct val="20000"/>
        </a:spcBef>
        <a:buFont typeface="Arial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3pPr>
      <a:lvl4pPr marL="671928" indent="-95990" algn="l" defTabSz="383959" rtl="0" eaLnBrk="1" latinLnBrk="0" hangingPunct="1">
        <a:spcBef>
          <a:spcPct val="20000"/>
        </a:spcBef>
        <a:buFont typeface="Arial" pitchFamily="34" charset="0"/>
        <a:buChar char="–"/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863908" indent="-95990" algn="l" defTabSz="383959" rtl="0" eaLnBrk="1" latinLnBrk="0" hangingPunct="1">
        <a:spcBef>
          <a:spcPct val="20000"/>
        </a:spcBef>
        <a:buFont typeface="Arial" pitchFamily="34" charset="0"/>
        <a:buChar char="»"/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7" indent="-95990" algn="l" defTabSz="383959" rtl="0" eaLnBrk="1" latinLnBrk="0" hangingPunct="1">
        <a:spcBef>
          <a:spcPct val="20000"/>
        </a:spcBef>
        <a:buFont typeface="Arial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247867" indent="-95990" algn="l" defTabSz="383959" rtl="0" eaLnBrk="1" latinLnBrk="0" hangingPunct="1">
        <a:spcBef>
          <a:spcPct val="20000"/>
        </a:spcBef>
        <a:buFont typeface="Arial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439846" indent="-95990" algn="l" defTabSz="383959" rtl="0" eaLnBrk="1" latinLnBrk="0" hangingPunct="1">
        <a:spcBef>
          <a:spcPct val="20000"/>
        </a:spcBef>
        <a:buFont typeface="Arial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631826" indent="-95990" algn="l" defTabSz="383959" rtl="0" eaLnBrk="1" latinLnBrk="0" hangingPunct="1">
        <a:spcBef>
          <a:spcPct val="20000"/>
        </a:spcBef>
        <a:buFont typeface="Arial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9" algn="l" defTabSz="38395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9" algn="l" defTabSz="38395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8" algn="l" defTabSz="38395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8" algn="l" defTabSz="38395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8" algn="l" defTabSz="38395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7" algn="l" defTabSz="38395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57" algn="l" defTabSz="38395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36" algn="l" defTabSz="38395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openxmlformats.org/officeDocument/2006/relationships/image" Target="../media/image5.svg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10" Type="http://schemas.openxmlformats.org/officeDocument/2006/relationships/image" Target="../media/image5.svg"/><Relationship Id="rId4" Type="http://schemas.microsoft.com/office/2007/relationships/hdphoto" Target="../media/hdphoto4.wdp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10" Type="http://schemas.openxmlformats.org/officeDocument/2006/relationships/image" Target="../media/image5.svg"/><Relationship Id="rId4" Type="http://schemas.microsoft.com/office/2007/relationships/hdphoto" Target="../media/hdphoto5.wdp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10" Type="http://schemas.openxmlformats.org/officeDocument/2006/relationships/image" Target="../media/image5.svg"/><Relationship Id="rId4" Type="http://schemas.microsoft.com/office/2007/relationships/hdphoto" Target="../media/hdphoto2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 2">
            <a:extLst>
              <a:ext uri="{FF2B5EF4-FFF2-40B4-BE49-F238E27FC236}">
                <a16:creationId xmlns:a16="http://schemas.microsoft.com/office/drawing/2014/main" id="{8A67FBFD-EDAD-8149-8157-B8A0FC508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26" r="19826"/>
          <a:stretch/>
        </p:blipFill>
        <p:spPr>
          <a:xfrm>
            <a:off x="166284" y="2331919"/>
            <a:ext cx="1980000" cy="3976925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pic>
        <p:nvPicPr>
          <p:cNvPr id="4" name="PIC 1" descr="A picture containing food, cheese, fresh, butter&#10;&#10;Description automatically generated">
            <a:extLst>
              <a:ext uri="{FF2B5EF4-FFF2-40B4-BE49-F238E27FC236}">
                <a16:creationId xmlns:a16="http://schemas.microsoft.com/office/drawing/2014/main" id="{95C25510-FB5F-1E48-F361-6A08F09534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91" t="882" r="24138" b="1201"/>
          <a:stretch>
            <a:fillRect/>
          </a:stretch>
        </p:blipFill>
        <p:spPr>
          <a:xfrm>
            <a:off x="166284" y="2331919"/>
            <a:ext cx="1980000" cy="3976925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sp>
        <p:nvSpPr>
          <p:cNvPr id="10" name="SHAPE: Cutout BG Left">
            <a:extLst>
              <a:ext uri="{FF2B5EF4-FFF2-40B4-BE49-F238E27FC236}">
                <a16:creationId xmlns:a16="http://schemas.microsoft.com/office/drawing/2014/main" id="{9396AC9D-0CF7-3002-00CB-BF5694C20223}"/>
              </a:ext>
            </a:extLst>
          </p:cNvPr>
          <p:cNvSpPr/>
          <p:nvPr/>
        </p:nvSpPr>
        <p:spPr>
          <a:xfrm>
            <a:off x="0" y="381"/>
            <a:ext cx="2342100" cy="8640000"/>
          </a:xfrm>
          <a:custGeom>
            <a:avLst/>
            <a:gdLst>
              <a:gd name="connsiteX0" fmla="*/ 1139591 w 2342100"/>
              <a:gd name="connsiteY0" fmla="*/ 2396327 h 8639337"/>
              <a:gd name="connsiteX1" fmla="*/ 180713 w 2342100"/>
              <a:gd name="connsiteY1" fmla="*/ 3358356 h 8639337"/>
              <a:gd name="connsiteX2" fmla="*/ 180713 w 2342100"/>
              <a:gd name="connsiteY2" fmla="*/ 5282412 h 8639337"/>
              <a:gd name="connsiteX3" fmla="*/ 1139591 w 2342100"/>
              <a:gd name="connsiteY3" fmla="*/ 6244439 h 8639337"/>
              <a:gd name="connsiteX4" fmla="*/ 2098470 w 2342100"/>
              <a:gd name="connsiteY4" fmla="*/ 5282412 h 8639337"/>
              <a:gd name="connsiteX5" fmla="*/ 2098470 w 2342100"/>
              <a:gd name="connsiteY5" fmla="*/ 3358356 h 8639337"/>
              <a:gd name="connsiteX6" fmla="*/ 1139591 w 2342100"/>
              <a:gd name="connsiteY6" fmla="*/ 2396327 h 8639337"/>
              <a:gd name="connsiteX7" fmla="*/ 0 w 2342100"/>
              <a:gd name="connsiteY7" fmla="*/ 0 h 8639337"/>
              <a:gd name="connsiteX8" fmla="*/ 2342100 w 2342100"/>
              <a:gd name="connsiteY8" fmla="*/ 0 h 8639337"/>
              <a:gd name="connsiteX9" fmla="*/ 2342100 w 2342100"/>
              <a:gd name="connsiteY9" fmla="*/ 927269 h 8639337"/>
              <a:gd name="connsiteX10" fmla="*/ 2341585 w 2342100"/>
              <a:gd name="connsiteY10" fmla="*/ 927269 h 8639337"/>
              <a:gd name="connsiteX11" fmla="*/ 2341585 w 2342100"/>
              <a:gd name="connsiteY11" fmla="*/ 1980812 h 8639337"/>
              <a:gd name="connsiteX12" fmla="*/ 2341877 w 2342100"/>
              <a:gd name="connsiteY12" fmla="*/ 1980812 h 8639337"/>
              <a:gd name="connsiteX13" fmla="*/ 2341877 w 2342100"/>
              <a:gd name="connsiteY13" fmla="*/ 6659953 h 8639337"/>
              <a:gd name="connsiteX14" fmla="*/ 2341585 w 2342100"/>
              <a:gd name="connsiteY14" fmla="*/ 6659953 h 8639337"/>
              <a:gd name="connsiteX15" fmla="*/ 2341585 w 2342100"/>
              <a:gd name="connsiteY15" fmla="*/ 7713496 h 8639337"/>
              <a:gd name="connsiteX16" fmla="*/ 2342100 w 2342100"/>
              <a:gd name="connsiteY16" fmla="*/ 7713496 h 8639337"/>
              <a:gd name="connsiteX17" fmla="*/ 2342100 w 2342100"/>
              <a:gd name="connsiteY17" fmla="*/ 8639337 h 8639337"/>
              <a:gd name="connsiteX18" fmla="*/ 0 w 2342100"/>
              <a:gd name="connsiteY18" fmla="*/ 8639337 h 8639337"/>
              <a:gd name="connsiteX19" fmla="*/ 0 w 2342100"/>
              <a:gd name="connsiteY19" fmla="*/ 7713496 h 8639337"/>
              <a:gd name="connsiteX20" fmla="*/ 1 w 2342100"/>
              <a:gd name="connsiteY20" fmla="*/ 7713496 h 8639337"/>
              <a:gd name="connsiteX21" fmla="*/ 1 w 2342100"/>
              <a:gd name="connsiteY21" fmla="*/ 6659953 h 8639337"/>
              <a:gd name="connsiteX22" fmla="*/ 0 w 2342100"/>
              <a:gd name="connsiteY22" fmla="*/ 6659953 h 8639337"/>
              <a:gd name="connsiteX23" fmla="*/ 0 w 2342100"/>
              <a:gd name="connsiteY23" fmla="*/ 1980812 h 8639337"/>
              <a:gd name="connsiteX24" fmla="*/ 1 w 2342100"/>
              <a:gd name="connsiteY24" fmla="*/ 1980812 h 8639337"/>
              <a:gd name="connsiteX25" fmla="*/ 1 w 2342100"/>
              <a:gd name="connsiteY25" fmla="*/ 927269 h 8639337"/>
              <a:gd name="connsiteX26" fmla="*/ 0 w 2342100"/>
              <a:gd name="connsiteY26" fmla="*/ 927269 h 8639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42100" h="8639337">
                <a:moveTo>
                  <a:pt x="1139591" y="2396327"/>
                </a:moveTo>
                <a:cubicBezTo>
                  <a:pt x="610290" y="2396327"/>
                  <a:pt x="180713" y="2827316"/>
                  <a:pt x="180713" y="3358356"/>
                </a:cubicBezTo>
                <a:lnTo>
                  <a:pt x="180713" y="5282412"/>
                </a:lnTo>
                <a:cubicBezTo>
                  <a:pt x="180713" y="5813450"/>
                  <a:pt x="610290" y="6244439"/>
                  <a:pt x="1139591" y="6244439"/>
                </a:cubicBezTo>
                <a:cubicBezTo>
                  <a:pt x="1668892" y="6244439"/>
                  <a:pt x="2098470" y="5813450"/>
                  <a:pt x="2098470" y="5282412"/>
                </a:cubicBezTo>
                <a:lnTo>
                  <a:pt x="2098470" y="3358356"/>
                </a:lnTo>
                <a:cubicBezTo>
                  <a:pt x="2098470" y="2827316"/>
                  <a:pt x="1668892" y="2396327"/>
                  <a:pt x="1139591" y="2396327"/>
                </a:cubicBezTo>
                <a:close/>
                <a:moveTo>
                  <a:pt x="0" y="0"/>
                </a:moveTo>
                <a:lnTo>
                  <a:pt x="2342100" y="0"/>
                </a:lnTo>
                <a:lnTo>
                  <a:pt x="2342100" y="927269"/>
                </a:lnTo>
                <a:lnTo>
                  <a:pt x="2341585" y="927269"/>
                </a:lnTo>
                <a:lnTo>
                  <a:pt x="2341585" y="1980812"/>
                </a:lnTo>
                <a:lnTo>
                  <a:pt x="2341877" y="1980812"/>
                </a:lnTo>
                <a:lnTo>
                  <a:pt x="2341877" y="6659953"/>
                </a:lnTo>
                <a:lnTo>
                  <a:pt x="2341585" y="6659953"/>
                </a:lnTo>
                <a:lnTo>
                  <a:pt x="2341585" y="7713496"/>
                </a:lnTo>
                <a:lnTo>
                  <a:pt x="2342100" y="7713496"/>
                </a:lnTo>
                <a:lnTo>
                  <a:pt x="2342100" y="8639337"/>
                </a:lnTo>
                <a:lnTo>
                  <a:pt x="0" y="8639337"/>
                </a:lnTo>
                <a:lnTo>
                  <a:pt x="0" y="7713496"/>
                </a:lnTo>
                <a:lnTo>
                  <a:pt x="1" y="7713496"/>
                </a:lnTo>
                <a:lnTo>
                  <a:pt x="1" y="6659953"/>
                </a:lnTo>
                <a:lnTo>
                  <a:pt x="0" y="6659953"/>
                </a:lnTo>
                <a:lnTo>
                  <a:pt x="0" y="1980812"/>
                </a:lnTo>
                <a:lnTo>
                  <a:pt x="1" y="1980812"/>
                </a:lnTo>
                <a:lnTo>
                  <a:pt x="1" y="927269"/>
                </a:lnTo>
                <a:lnTo>
                  <a:pt x="0" y="927269"/>
                </a:lnTo>
                <a:close/>
              </a:path>
            </a:pathLst>
          </a:custGeom>
          <a:blipFill dpi="0"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496">
              <a:solidFill>
                <a:srgbClr val="EAEAEA"/>
              </a:solidFill>
            </a:endParaRPr>
          </a:p>
        </p:txBody>
      </p:sp>
      <p:sp>
        <p:nvSpPr>
          <p:cNvPr id="20" name="SHAPE: Rightside BG">
            <a:extLst>
              <a:ext uri="{FF2B5EF4-FFF2-40B4-BE49-F238E27FC236}">
                <a16:creationId xmlns:a16="http://schemas.microsoft.com/office/drawing/2014/main" id="{1EF1892E-B394-E440-D76B-4FCC038B76C0}"/>
              </a:ext>
            </a:extLst>
          </p:cNvPr>
          <p:cNvSpPr/>
          <p:nvPr/>
        </p:nvSpPr>
        <p:spPr>
          <a:xfrm>
            <a:off x="2308180" y="0"/>
            <a:ext cx="2011408" cy="8639998"/>
          </a:xfrm>
          <a:prstGeom prst="rect">
            <a:avLst/>
          </a:prstGeom>
          <a:solidFill>
            <a:srgbClr val="F7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96" dirty="0"/>
          </a:p>
        </p:txBody>
      </p:sp>
      <p:sp>
        <p:nvSpPr>
          <p:cNvPr id="17" name="SHAPE: PIC Border">
            <a:extLst>
              <a:ext uri="{FF2B5EF4-FFF2-40B4-BE49-F238E27FC236}">
                <a16:creationId xmlns:a16="http://schemas.microsoft.com/office/drawing/2014/main" id="{FF02B872-3F92-8EDB-8565-076A1B990EE1}"/>
              </a:ext>
            </a:extLst>
          </p:cNvPr>
          <p:cNvSpPr/>
          <p:nvPr/>
        </p:nvSpPr>
        <p:spPr>
          <a:xfrm>
            <a:off x="128242" y="2340381"/>
            <a:ext cx="2016000" cy="3960000"/>
          </a:xfrm>
          <a:custGeom>
            <a:avLst/>
            <a:gdLst/>
            <a:ahLst/>
            <a:cxnLst/>
            <a:rect l="l" t="t" r="r" b="b"/>
            <a:pathLst>
              <a:path w="3175000" h="6350000">
                <a:moveTo>
                  <a:pt x="1587500" y="19050"/>
                </a:moveTo>
                <a:cubicBezTo>
                  <a:pt x="2452370" y="19050"/>
                  <a:pt x="3155950" y="722630"/>
                  <a:pt x="3155950" y="1587500"/>
                </a:cubicBezTo>
                <a:lnTo>
                  <a:pt x="3155950" y="4762500"/>
                </a:lnTo>
                <a:cubicBezTo>
                  <a:pt x="3155950" y="5627370"/>
                  <a:pt x="2452370" y="6330950"/>
                  <a:pt x="1587500" y="6330950"/>
                </a:cubicBezTo>
                <a:cubicBezTo>
                  <a:pt x="722630" y="6330950"/>
                  <a:pt x="19050" y="5627370"/>
                  <a:pt x="19050" y="4762500"/>
                </a:cubicBezTo>
                <a:lnTo>
                  <a:pt x="19050" y="1587500"/>
                </a:lnTo>
                <a:cubicBezTo>
                  <a:pt x="19050" y="722630"/>
                  <a:pt x="722630" y="19050"/>
                  <a:pt x="1587500" y="19050"/>
                </a:cubicBezTo>
                <a:moveTo>
                  <a:pt x="1587500" y="0"/>
                </a:moveTo>
                <a:cubicBezTo>
                  <a:pt x="711200" y="0"/>
                  <a:pt x="0" y="711200"/>
                  <a:pt x="0" y="1587500"/>
                </a:cubicBezTo>
                <a:lnTo>
                  <a:pt x="0" y="4762500"/>
                </a:lnTo>
                <a:cubicBezTo>
                  <a:pt x="0" y="5638800"/>
                  <a:pt x="711200" y="6350000"/>
                  <a:pt x="1587500" y="6350000"/>
                </a:cubicBezTo>
                <a:cubicBezTo>
                  <a:pt x="2463800" y="6350000"/>
                  <a:pt x="3175000" y="5638800"/>
                  <a:pt x="3175000" y="4762500"/>
                </a:cubicBezTo>
                <a:lnTo>
                  <a:pt x="3175000" y="1587500"/>
                </a:lnTo>
                <a:cubicBezTo>
                  <a:pt x="3175000" y="711200"/>
                  <a:pt x="2463800" y="0"/>
                  <a:pt x="1587500" y="0"/>
                </a:cubicBezTo>
                <a:lnTo>
                  <a:pt x="1587500" y="0"/>
                </a:lnTo>
                <a:close/>
              </a:path>
            </a:pathLst>
          </a:custGeom>
          <a:noFill/>
          <a:ln w="6350">
            <a:solidFill>
              <a:srgbClr val="5E795D">
                <a:alpha val="50000"/>
              </a:srgbClr>
            </a:solidFill>
            <a:prstDash val="dash"/>
          </a:ln>
        </p:spPr>
        <p:txBody>
          <a:bodyPr/>
          <a:lstStyle/>
          <a:p>
            <a:endParaRPr lang="en-IN" sz="496"/>
          </a:p>
        </p:txBody>
      </p:sp>
      <p:sp>
        <p:nvSpPr>
          <p:cNvPr id="42" name="LINE: Vertical Middle">
            <a:extLst>
              <a:ext uri="{FF2B5EF4-FFF2-40B4-BE49-F238E27FC236}">
                <a16:creationId xmlns:a16="http://schemas.microsoft.com/office/drawing/2014/main" id="{2917E233-1642-1641-F0D5-4540DEB1F6F0}"/>
              </a:ext>
            </a:extLst>
          </p:cNvPr>
          <p:cNvSpPr/>
          <p:nvPr/>
        </p:nvSpPr>
        <p:spPr>
          <a:xfrm rot="16200000">
            <a:off x="-2019235" y="4320382"/>
            <a:ext cx="8640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/>
          </a:p>
        </p:txBody>
      </p:sp>
      <p:sp>
        <p:nvSpPr>
          <p:cNvPr id="43" name="LINE: Horizontal Lower">
            <a:extLst>
              <a:ext uri="{FF2B5EF4-FFF2-40B4-BE49-F238E27FC236}">
                <a16:creationId xmlns:a16="http://schemas.microsoft.com/office/drawing/2014/main" id="{E8E9AF49-03C8-FE64-4FD6-E52C450F6BB9}"/>
              </a:ext>
            </a:extLst>
          </p:cNvPr>
          <p:cNvSpPr/>
          <p:nvPr/>
        </p:nvSpPr>
        <p:spPr>
          <a:xfrm>
            <a:off x="2267588" y="5560820"/>
            <a:ext cx="2052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 dirty="0"/>
          </a:p>
        </p:txBody>
      </p:sp>
      <p:pic>
        <p:nvPicPr>
          <p:cNvPr id="44" name="GRAPHIC: Star Lower">
            <a:extLst>
              <a:ext uri="{FF2B5EF4-FFF2-40B4-BE49-F238E27FC236}">
                <a16:creationId xmlns:a16="http://schemas.microsoft.com/office/drawing/2014/main" id="{A82EBFE4-2BD3-625F-C806-AC5DF437095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185194" y="5445422"/>
            <a:ext cx="238798" cy="238798"/>
          </a:xfrm>
          <a:prstGeom prst="rect">
            <a:avLst/>
          </a:prstGeom>
        </p:spPr>
      </p:pic>
      <p:sp>
        <p:nvSpPr>
          <p:cNvPr id="45" name="LINE: Horizontal Upper">
            <a:extLst>
              <a:ext uri="{FF2B5EF4-FFF2-40B4-BE49-F238E27FC236}">
                <a16:creationId xmlns:a16="http://schemas.microsoft.com/office/drawing/2014/main" id="{3223A019-6EE5-27C4-EB22-89CFBBBE0208}"/>
              </a:ext>
            </a:extLst>
          </p:cNvPr>
          <p:cNvSpPr/>
          <p:nvPr/>
        </p:nvSpPr>
        <p:spPr>
          <a:xfrm>
            <a:off x="2267588" y="3071941"/>
            <a:ext cx="2052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/>
          </a:p>
        </p:txBody>
      </p:sp>
      <p:pic>
        <p:nvPicPr>
          <p:cNvPr id="46" name="GRAPHIC: Star Upper">
            <a:extLst>
              <a:ext uri="{FF2B5EF4-FFF2-40B4-BE49-F238E27FC236}">
                <a16:creationId xmlns:a16="http://schemas.microsoft.com/office/drawing/2014/main" id="{7EFE594D-44BB-3109-3374-FF987841BD9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185194" y="2956542"/>
            <a:ext cx="238798" cy="238798"/>
          </a:xfrm>
          <a:prstGeom prst="rect">
            <a:avLst/>
          </a:prstGeom>
        </p:spPr>
      </p:pic>
      <p:sp>
        <p:nvSpPr>
          <p:cNvPr id="33" name="TXT: Address, Phone No...">
            <a:extLst>
              <a:ext uri="{FF2B5EF4-FFF2-40B4-BE49-F238E27FC236}">
                <a16:creationId xmlns:a16="http://schemas.microsoft.com/office/drawing/2014/main" id="{EF0CE77E-CFDD-BDF8-31E6-8C79770F00A4}"/>
              </a:ext>
            </a:extLst>
          </p:cNvPr>
          <p:cNvSpPr txBox="1"/>
          <p:nvPr/>
        </p:nvSpPr>
        <p:spPr>
          <a:xfrm>
            <a:off x="2477729" y="7059860"/>
            <a:ext cx="1767450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20"/>
              </a:lnSpc>
            </a:pPr>
            <a:r>
              <a:rPr lang="en-US" sz="1300" spc="7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www.thoseever.biz</a:t>
            </a:r>
          </a:p>
          <a:p>
            <a:pPr>
              <a:lnSpc>
                <a:spcPts val="1520"/>
              </a:lnSpc>
            </a:pPr>
            <a:r>
              <a:rPr lang="en-US" sz="1300" spc="7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+1 234 567 8900</a:t>
            </a:r>
          </a:p>
        </p:txBody>
      </p:sp>
      <p:sp>
        <p:nvSpPr>
          <p:cNvPr id="12" name="SHAPE: CTA Shop Now">
            <a:extLst>
              <a:ext uri="{FF2B5EF4-FFF2-40B4-BE49-F238E27FC236}">
                <a16:creationId xmlns:a16="http://schemas.microsoft.com/office/drawing/2014/main" id="{1F69A5B6-73E5-D892-3DC8-4D78E4BCAE7B}"/>
              </a:ext>
            </a:extLst>
          </p:cNvPr>
          <p:cNvSpPr/>
          <p:nvPr/>
        </p:nvSpPr>
        <p:spPr>
          <a:xfrm>
            <a:off x="2477729" y="6468955"/>
            <a:ext cx="1368000" cy="36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bg2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pc="30" dirty="0">
                <a:solidFill>
                  <a:schemeClr val="bg2">
                    <a:lumMod val="25000"/>
                  </a:schemeClr>
                </a:solidFill>
                <a:latin typeface="Alice" pitchFamily="2" charset="0"/>
                <a:ea typeface="Alice" pitchFamily="2" charset="0"/>
              </a:rPr>
              <a:t>SHOP NOW</a:t>
            </a:r>
            <a:endParaRPr lang="en-IN" sz="1400" spc="30" dirty="0">
              <a:solidFill>
                <a:schemeClr val="bg2">
                  <a:lumMod val="25000"/>
                </a:schemeClr>
              </a:solidFill>
              <a:latin typeface="Alice" pitchFamily="2" charset="0"/>
              <a:ea typeface="Alice" pitchFamily="2" charset="0"/>
            </a:endParaRPr>
          </a:p>
        </p:txBody>
      </p:sp>
      <p:sp>
        <p:nvSpPr>
          <p:cNvPr id="35" name="TXT: Our soaps are nourishing...">
            <a:extLst>
              <a:ext uri="{FF2B5EF4-FFF2-40B4-BE49-F238E27FC236}">
                <a16:creationId xmlns:a16="http://schemas.microsoft.com/office/drawing/2014/main" id="{8C1C16E6-A6FC-F6E7-487C-4AC82F6F7B2E}"/>
              </a:ext>
            </a:extLst>
          </p:cNvPr>
          <p:cNvSpPr txBox="1"/>
          <p:nvPr/>
        </p:nvSpPr>
        <p:spPr>
          <a:xfrm>
            <a:off x="2477731" y="3865513"/>
            <a:ext cx="1434664" cy="9097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Our soaps are nourishing &amp; super gentle on your lovely skin.</a:t>
            </a:r>
          </a:p>
        </p:txBody>
      </p:sp>
      <p:sp>
        <p:nvSpPr>
          <p:cNvPr id="37" name="TXT: $9 onwards">
            <a:extLst>
              <a:ext uri="{FF2B5EF4-FFF2-40B4-BE49-F238E27FC236}">
                <a16:creationId xmlns:a16="http://schemas.microsoft.com/office/drawing/2014/main" id="{E7C4D0BC-02FE-EECF-A6ED-9260D219C979}"/>
              </a:ext>
            </a:extLst>
          </p:cNvPr>
          <p:cNvSpPr txBox="1"/>
          <p:nvPr/>
        </p:nvSpPr>
        <p:spPr>
          <a:xfrm>
            <a:off x="2477730" y="2115419"/>
            <a:ext cx="1597847" cy="243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81"/>
              </a:lnSpc>
            </a:pPr>
            <a:r>
              <a:rPr lang="en-US" sz="2000" dirty="0">
                <a:solidFill>
                  <a:srgbClr val="887E4E"/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$9 onwards</a:t>
            </a:r>
          </a:p>
        </p:txBody>
      </p:sp>
      <p:grpSp>
        <p:nvGrpSpPr>
          <p:cNvPr id="38" name="GROUP: Love Handmade...">
            <a:extLst>
              <a:ext uri="{FF2B5EF4-FFF2-40B4-BE49-F238E27FC236}">
                <a16:creationId xmlns:a16="http://schemas.microsoft.com/office/drawing/2014/main" id="{C51B82FA-0D1D-230F-513B-A816EBB1FDCB}"/>
              </a:ext>
            </a:extLst>
          </p:cNvPr>
          <p:cNvGrpSpPr/>
          <p:nvPr/>
        </p:nvGrpSpPr>
        <p:grpSpPr>
          <a:xfrm>
            <a:off x="2477730" y="967581"/>
            <a:ext cx="1820302" cy="1138765"/>
            <a:chOff x="2928937" y="138112"/>
            <a:chExt cx="2275879" cy="1423770"/>
          </a:xfrm>
        </p:grpSpPr>
        <p:sp>
          <p:nvSpPr>
            <p:cNvPr id="39" name="TXT: Handmade Soaps">
              <a:extLst>
                <a:ext uri="{FF2B5EF4-FFF2-40B4-BE49-F238E27FC236}">
                  <a16:creationId xmlns:a16="http://schemas.microsoft.com/office/drawing/2014/main" id="{4EC855EB-E058-9398-6CF5-5F79BF57635E}"/>
                </a:ext>
              </a:extLst>
            </p:cNvPr>
            <p:cNvSpPr txBox="1"/>
            <p:nvPr/>
          </p:nvSpPr>
          <p:spPr>
            <a:xfrm>
              <a:off x="2928937" y="620712"/>
              <a:ext cx="2275879" cy="94117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55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Handmade</a:t>
              </a:r>
            </a:p>
            <a:p>
              <a:pPr>
                <a:lnSpc>
                  <a:spcPts val="255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Soaps.</a:t>
              </a:r>
            </a:p>
          </p:txBody>
        </p:sp>
        <p:sp>
          <p:nvSpPr>
            <p:cNvPr id="40" name="TXT: Love">
              <a:extLst>
                <a:ext uri="{FF2B5EF4-FFF2-40B4-BE49-F238E27FC236}">
                  <a16:creationId xmlns:a16="http://schemas.microsoft.com/office/drawing/2014/main" id="{34906B9E-A795-2413-DA95-849E3202DFB3}"/>
                </a:ext>
              </a:extLst>
            </p:cNvPr>
            <p:cNvSpPr txBox="1"/>
            <p:nvPr/>
          </p:nvSpPr>
          <p:spPr>
            <a:xfrm>
              <a:off x="2928937" y="138112"/>
              <a:ext cx="2275879" cy="53632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71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Love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099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xit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xit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 3">
            <a:extLst>
              <a:ext uri="{FF2B5EF4-FFF2-40B4-BE49-F238E27FC236}">
                <a16:creationId xmlns:a16="http://schemas.microsoft.com/office/drawing/2014/main" id="{4BBCE8DB-E710-DC50-D6EC-98AF92200C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15" r="33415"/>
          <a:stretch/>
        </p:blipFill>
        <p:spPr>
          <a:xfrm>
            <a:off x="166284" y="2331919"/>
            <a:ext cx="1980000" cy="3976925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pic>
        <p:nvPicPr>
          <p:cNvPr id="4" name="PIC 2">
            <a:extLst>
              <a:ext uri="{FF2B5EF4-FFF2-40B4-BE49-F238E27FC236}">
                <a16:creationId xmlns:a16="http://schemas.microsoft.com/office/drawing/2014/main" id="{95C25510-FB5F-1E48-F361-6A08F09534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26" r="19826"/>
          <a:stretch/>
        </p:blipFill>
        <p:spPr>
          <a:xfrm>
            <a:off x="166284" y="2331919"/>
            <a:ext cx="1980000" cy="3976925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sp>
        <p:nvSpPr>
          <p:cNvPr id="6" name="SHAPE: Cutout BG Left">
            <a:extLst>
              <a:ext uri="{FF2B5EF4-FFF2-40B4-BE49-F238E27FC236}">
                <a16:creationId xmlns:a16="http://schemas.microsoft.com/office/drawing/2014/main" id="{516C3026-9D06-2EEA-9390-AA55D7996287}"/>
              </a:ext>
            </a:extLst>
          </p:cNvPr>
          <p:cNvSpPr/>
          <p:nvPr/>
        </p:nvSpPr>
        <p:spPr>
          <a:xfrm>
            <a:off x="0" y="381"/>
            <a:ext cx="2342100" cy="8640000"/>
          </a:xfrm>
          <a:custGeom>
            <a:avLst/>
            <a:gdLst>
              <a:gd name="connsiteX0" fmla="*/ 1139591 w 2342100"/>
              <a:gd name="connsiteY0" fmla="*/ 2396327 h 8639337"/>
              <a:gd name="connsiteX1" fmla="*/ 180713 w 2342100"/>
              <a:gd name="connsiteY1" fmla="*/ 3358356 h 8639337"/>
              <a:gd name="connsiteX2" fmla="*/ 180713 w 2342100"/>
              <a:gd name="connsiteY2" fmla="*/ 5282412 h 8639337"/>
              <a:gd name="connsiteX3" fmla="*/ 1139591 w 2342100"/>
              <a:gd name="connsiteY3" fmla="*/ 6244439 h 8639337"/>
              <a:gd name="connsiteX4" fmla="*/ 2098470 w 2342100"/>
              <a:gd name="connsiteY4" fmla="*/ 5282412 h 8639337"/>
              <a:gd name="connsiteX5" fmla="*/ 2098470 w 2342100"/>
              <a:gd name="connsiteY5" fmla="*/ 3358356 h 8639337"/>
              <a:gd name="connsiteX6" fmla="*/ 1139591 w 2342100"/>
              <a:gd name="connsiteY6" fmla="*/ 2396327 h 8639337"/>
              <a:gd name="connsiteX7" fmla="*/ 0 w 2342100"/>
              <a:gd name="connsiteY7" fmla="*/ 0 h 8639337"/>
              <a:gd name="connsiteX8" fmla="*/ 2342100 w 2342100"/>
              <a:gd name="connsiteY8" fmla="*/ 0 h 8639337"/>
              <a:gd name="connsiteX9" fmla="*/ 2342100 w 2342100"/>
              <a:gd name="connsiteY9" fmla="*/ 927269 h 8639337"/>
              <a:gd name="connsiteX10" fmla="*/ 2341585 w 2342100"/>
              <a:gd name="connsiteY10" fmla="*/ 927269 h 8639337"/>
              <a:gd name="connsiteX11" fmla="*/ 2341585 w 2342100"/>
              <a:gd name="connsiteY11" fmla="*/ 1980812 h 8639337"/>
              <a:gd name="connsiteX12" fmla="*/ 2341877 w 2342100"/>
              <a:gd name="connsiteY12" fmla="*/ 1980812 h 8639337"/>
              <a:gd name="connsiteX13" fmla="*/ 2341877 w 2342100"/>
              <a:gd name="connsiteY13" fmla="*/ 6659953 h 8639337"/>
              <a:gd name="connsiteX14" fmla="*/ 2341585 w 2342100"/>
              <a:gd name="connsiteY14" fmla="*/ 6659953 h 8639337"/>
              <a:gd name="connsiteX15" fmla="*/ 2341585 w 2342100"/>
              <a:gd name="connsiteY15" fmla="*/ 7713496 h 8639337"/>
              <a:gd name="connsiteX16" fmla="*/ 2342100 w 2342100"/>
              <a:gd name="connsiteY16" fmla="*/ 7713496 h 8639337"/>
              <a:gd name="connsiteX17" fmla="*/ 2342100 w 2342100"/>
              <a:gd name="connsiteY17" fmla="*/ 8639337 h 8639337"/>
              <a:gd name="connsiteX18" fmla="*/ 0 w 2342100"/>
              <a:gd name="connsiteY18" fmla="*/ 8639337 h 8639337"/>
              <a:gd name="connsiteX19" fmla="*/ 0 w 2342100"/>
              <a:gd name="connsiteY19" fmla="*/ 7713496 h 8639337"/>
              <a:gd name="connsiteX20" fmla="*/ 1 w 2342100"/>
              <a:gd name="connsiteY20" fmla="*/ 7713496 h 8639337"/>
              <a:gd name="connsiteX21" fmla="*/ 1 w 2342100"/>
              <a:gd name="connsiteY21" fmla="*/ 6659953 h 8639337"/>
              <a:gd name="connsiteX22" fmla="*/ 0 w 2342100"/>
              <a:gd name="connsiteY22" fmla="*/ 6659953 h 8639337"/>
              <a:gd name="connsiteX23" fmla="*/ 0 w 2342100"/>
              <a:gd name="connsiteY23" fmla="*/ 1980812 h 8639337"/>
              <a:gd name="connsiteX24" fmla="*/ 1 w 2342100"/>
              <a:gd name="connsiteY24" fmla="*/ 1980812 h 8639337"/>
              <a:gd name="connsiteX25" fmla="*/ 1 w 2342100"/>
              <a:gd name="connsiteY25" fmla="*/ 927269 h 8639337"/>
              <a:gd name="connsiteX26" fmla="*/ 0 w 2342100"/>
              <a:gd name="connsiteY26" fmla="*/ 927269 h 8639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42100" h="8639337">
                <a:moveTo>
                  <a:pt x="1139591" y="2396327"/>
                </a:moveTo>
                <a:cubicBezTo>
                  <a:pt x="610290" y="2396327"/>
                  <a:pt x="180713" y="2827316"/>
                  <a:pt x="180713" y="3358356"/>
                </a:cubicBezTo>
                <a:lnTo>
                  <a:pt x="180713" y="5282412"/>
                </a:lnTo>
                <a:cubicBezTo>
                  <a:pt x="180713" y="5813450"/>
                  <a:pt x="610290" y="6244439"/>
                  <a:pt x="1139591" y="6244439"/>
                </a:cubicBezTo>
                <a:cubicBezTo>
                  <a:pt x="1668892" y="6244439"/>
                  <a:pt x="2098470" y="5813450"/>
                  <a:pt x="2098470" y="5282412"/>
                </a:cubicBezTo>
                <a:lnTo>
                  <a:pt x="2098470" y="3358356"/>
                </a:lnTo>
                <a:cubicBezTo>
                  <a:pt x="2098470" y="2827316"/>
                  <a:pt x="1668892" y="2396327"/>
                  <a:pt x="1139591" y="2396327"/>
                </a:cubicBezTo>
                <a:close/>
                <a:moveTo>
                  <a:pt x="0" y="0"/>
                </a:moveTo>
                <a:lnTo>
                  <a:pt x="2342100" y="0"/>
                </a:lnTo>
                <a:lnTo>
                  <a:pt x="2342100" y="927269"/>
                </a:lnTo>
                <a:lnTo>
                  <a:pt x="2341585" y="927269"/>
                </a:lnTo>
                <a:lnTo>
                  <a:pt x="2341585" y="1980812"/>
                </a:lnTo>
                <a:lnTo>
                  <a:pt x="2341877" y="1980812"/>
                </a:lnTo>
                <a:lnTo>
                  <a:pt x="2341877" y="6659953"/>
                </a:lnTo>
                <a:lnTo>
                  <a:pt x="2341585" y="6659953"/>
                </a:lnTo>
                <a:lnTo>
                  <a:pt x="2341585" y="7713496"/>
                </a:lnTo>
                <a:lnTo>
                  <a:pt x="2342100" y="7713496"/>
                </a:lnTo>
                <a:lnTo>
                  <a:pt x="2342100" y="8639337"/>
                </a:lnTo>
                <a:lnTo>
                  <a:pt x="0" y="8639337"/>
                </a:lnTo>
                <a:lnTo>
                  <a:pt x="0" y="7713496"/>
                </a:lnTo>
                <a:lnTo>
                  <a:pt x="1" y="7713496"/>
                </a:lnTo>
                <a:lnTo>
                  <a:pt x="1" y="6659953"/>
                </a:lnTo>
                <a:lnTo>
                  <a:pt x="0" y="6659953"/>
                </a:lnTo>
                <a:lnTo>
                  <a:pt x="0" y="1980812"/>
                </a:lnTo>
                <a:lnTo>
                  <a:pt x="1" y="1980812"/>
                </a:lnTo>
                <a:lnTo>
                  <a:pt x="1" y="927269"/>
                </a:lnTo>
                <a:lnTo>
                  <a:pt x="0" y="927269"/>
                </a:lnTo>
                <a:close/>
              </a:path>
            </a:pathLst>
          </a:custGeom>
          <a:blipFill dpi="0"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496">
              <a:solidFill>
                <a:srgbClr val="EAEAEA"/>
              </a:solidFill>
            </a:endParaRPr>
          </a:p>
        </p:txBody>
      </p:sp>
      <p:sp>
        <p:nvSpPr>
          <p:cNvPr id="10" name="SHAPE: Rightside BG">
            <a:extLst>
              <a:ext uri="{FF2B5EF4-FFF2-40B4-BE49-F238E27FC236}">
                <a16:creationId xmlns:a16="http://schemas.microsoft.com/office/drawing/2014/main" id="{D055EE4D-43FF-7D6F-A834-7FF988E8C06F}"/>
              </a:ext>
            </a:extLst>
          </p:cNvPr>
          <p:cNvSpPr/>
          <p:nvPr/>
        </p:nvSpPr>
        <p:spPr>
          <a:xfrm>
            <a:off x="2308180" y="0"/>
            <a:ext cx="2011408" cy="8639998"/>
          </a:xfrm>
          <a:prstGeom prst="rect">
            <a:avLst/>
          </a:prstGeom>
          <a:solidFill>
            <a:srgbClr val="F7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96" dirty="0"/>
          </a:p>
        </p:txBody>
      </p:sp>
      <p:sp>
        <p:nvSpPr>
          <p:cNvPr id="11" name="SHAPE: PIC Border">
            <a:extLst>
              <a:ext uri="{FF2B5EF4-FFF2-40B4-BE49-F238E27FC236}">
                <a16:creationId xmlns:a16="http://schemas.microsoft.com/office/drawing/2014/main" id="{C65D280D-6003-44A3-A000-FE5609A9FC0D}"/>
              </a:ext>
            </a:extLst>
          </p:cNvPr>
          <p:cNvSpPr/>
          <p:nvPr/>
        </p:nvSpPr>
        <p:spPr>
          <a:xfrm>
            <a:off x="128242" y="2340381"/>
            <a:ext cx="2016000" cy="3960000"/>
          </a:xfrm>
          <a:custGeom>
            <a:avLst/>
            <a:gdLst/>
            <a:ahLst/>
            <a:cxnLst/>
            <a:rect l="l" t="t" r="r" b="b"/>
            <a:pathLst>
              <a:path w="3175000" h="6350000">
                <a:moveTo>
                  <a:pt x="1587500" y="19050"/>
                </a:moveTo>
                <a:cubicBezTo>
                  <a:pt x="2452370" y="19050"/>
                  <a:pt x="3155950" y="722630"/>
                  <a:pt x="3155950" y="1587500"/>
                </a:cubicBezTo>
                <a:lnTo>
                  <a:pt x="3155950" y="4762500"/>
                </a:lnTo>
                <a:cubicBezTo>
                  <a:pt x="3155950" y="5627370"/>
                  <a:pt x="2452370" y="6330950"/>
                  <a:pt x="1587500" y="6330950"/>
                </a:cubicBezTo>
                <a:cubicBezTo>
                  <a:pt x="722630" y="6330950"/>
                  <a:pt x="19050" y="5627370"/>
                  <a:pt x="19050" y="4762500"/>
                </a:cubicBezTo>
                <a:lnTo>
                  <a:pt x="19050" y="1587500"/>
                </a:lnTo>
                <a:cubicBezTo>
                  <a:pt x="19050" y="722630"/>
                  <a:pt x="722630" y="19050"/>
                  <a:pt x="1587500" y="19050"/>
                </a:cubicBezTo>
                <a:moveTo>
                  <a:pt x="1587500" y="0"/>
                </a:moveTo>
                <a:cubicBezTo>
                  <a:pt x="711200" y="0"/>
                  <a:pt x="0" y="711200"/>
                  <a:pt x="0" y="1587500"/>
                </a:cubicBezTo>
                <a:lnTo>
                  <a:pt x="0" y="4762500"/>
                </a:lnTo>
                <a:cubicBezTo>
                  <a:pt x="0" y="5638800"/>
                  <a:pt x="711200" y="6350000"/>
                  <a:pt x="1587500" y="6350000"/>
                </a:cubicBezTo>
                <a:cubicBezTo>
                  <a:pt x="2463800" y="6350000"/>
                  <a:pt x="3175000" y="5638800"/>
                  <a:pt x="3175000" y="4762500"/>
                </a:cubicBezTo>
                <a:lnTo>
                  <a:pt x="3175000" y="1587500"/>
                </a:lnTo>
                <a:cubicBezTo>
                  <a:pt x="3175000" y="711200"/>
                  <a:pt x="2463800" y="0"/>
                  <a:pt x="1587500" y="0"/>
                </a:cubicBezTo>
                <a:lnTo>
                  <a:pt x="1587500" y="0"/>
                </a:lnTo>
                <a:close/>
              </a:path>
            </a:pathLst>
          </a:custGeom>
          <a:noFill/>
          <a:ln w="6350">
            <a:solidFill>
              <a:srgbClr val="5E795D">
                <a:alpha val="50000"/>
              </a:srgbClr>
            </a:solidFill>
            <a:prstDash val="dash"/>
          </a:ln>
        </p:spPr>
        <p:txBody>
          <a:bodyPr/>
          <a:lstStyle/>
          <a:p>
            <a:endParaRPr lang="en-IN" sz="496"/>
          </a:p>
        </p:txBody>
      </p:sp>
      <p:sp>
        <p:nvSpPr>
          <p:cNvPr id="12" name="LINE: Vertical Middle">
            <a:extLst>
              <a:ext uri="{FF2B5EF4-FFF2-40B4-BE49-F238E27FC236}">
                <a16:creationId xmlns:a16="http://schemas.microsoft.com/office/drawing/2014/main" id="{79239955-A8FF-62B1-8870-88E9AD301CB8}"/>
              </a:ext>
            </a:extLst>
          </p:cNvPr>
          <p:cNvSpPr/>
          <p:nvPr/>
        </p:nvSpPr>
        <p:spPr>
          <a:xfrm rot="16200000">
            <a:off x="-2019235" y="4320382"/>
            <a:ext cx="8640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/>
          </a:p>
        </p:txBody>
      </p:sp>
      <p:sp>
        <p:nvSpPr>
          <p:cNvPr id="13" name="LINE: Horizontal Lower">
            <a:extLst>
              <a:ext uri="{FF2B5EF4-FFF2-40B4-BE49-F238E27FC236}">
                <a16:creationId xmlns:a16="http://schemas.microsoft.com/office/drawing/2014/main" id="{2133BF7E-323A-4424-1F72-5B79CE94442F}"/>
              </a:ext>
            </a:extLst>
          </p:cNvPr>
          <p:cNvSpPr/>
          <p:nvPr/>
        </p:nvSpPr>
        <p:spPr>
          <a:xfrm>
            <a:off x="2267588" y="5560820"/>
            <a:ext cx="2052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 dirty="0"/>
          </a:p>
        </p:txBody>
      </p:sp>
      <p:pic>
        <p:nvPicPr>
          <p:cNvPr id="14" name="GRAPHIC: Star Lower">
            <a:extLst>
              <a:ext uri="{FF2B5EF4-FFF2-40B4-BE49-F238E27FC236}">
                <a16:creationId xmlns:a16="http://schemas.microsoft.com/office/drawing/2014/main" id="{FCAA1939-21EA-A842-8519-D3F588FE8EE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185194" y="5445422"/>
            <a:ext cx="238798" cy="238798"/>
          </a:xfrm>
          <a:prstGeom prst="rect">
            <a:avLst/>
          </a:prstGeom>
        </p:spPr>
      </p:pic>
      <p:sp>
        <p:nvSpPr>
          <p:cNvPr id="15" name="LINE: Horizontal Upper">
            <a:extLst>
              <a:ext uri="{FF2B5EF4-FFF2-40B4-BE49-F238E27FC236}">
                <a16:creationId xmlns:a16="http://schemas.microsoft.com/office/drawing/2014/main" id="{8F359CB1-5812-E597-B2FD-1A6B88D32D0B}"/>
              </a:ext>
            </a:extLst>
          </p:cNvPr>
          <p:cNvSpPr/>
          <p:nvPr/>
        </p:nvSpPr>
        <p:spPr>
          <a:xfrm>
            <a:off x="2267588" y="3071941"/>
            <a:ext cx="2052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/>
          </a:p>
        </p:txBody>
      </p:sp>
      <p:pic>
        <p:nvPicPr>
          <p:cNvPr id="16" name="GRAPHIC: Star Upper">
            <a:extLst>
              <a:ext uri="{FF2B5EF4-FFF2-40B4-BE49-F238E27FC236}">
                <a16:creationId xmlns:a16="http://schemas.microsoft.com/office/drawing/2014/main" id="{B7C5D2A7-0DA6-DF40-17D7-0DCF5D40A57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185194" y="2956542"/>
            <a:ext cx="238798" cy="238798"/>
          </a:xfrm>
          <a:prstGeom prst="rect">
            <a:avLst/>
          </a:prstGeom>
        </p:spPr>
      </p:pic>
      <p:sp>
        <p:nvSpPr>
          <p:cNvPr id="17" name="TXT: Address, Phone No...">
            <a:extLst>
              <a:ext uri="{FF2B5EF4-FFF2-40B4-BE49-F238E27FC236}">
                <a16:creationId xmlns:a16="http://schemas.microsoft.com/office/drawing/2014/main" id="{AF05BB40-FBF4-F1BF-A745-3665D709E6F9}"/>
              </a:ext>
            </a:extLst>
          </p:cNvPr>
          <p:cNvSpPr txBox="1"/>
          <p:nvPr/>
        </p:nvSpPr>
        <p:spPr>
          <a:xfrm>
            <a:off x="2477729" y="7059860"/>
            <a:ext cx="1767450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20"/>
              </a:lnSpc>
            </a:pPr>
            <a:r>
              <a:rPr lang="en-US" sz="1300" spc="7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www.thoseever.biz</a:t>
            </a:r>
          </a:p>
          <a:p>
            <a:pPr>
              <a:lnSpc>
                <a:spcPts val="1520"/>
              </a:lnSpc>
            </a:pPr>
            <a:r>
              <a:rPr lang="en-US" sz="1300" spc="7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+1 234 567 8900</a:t>
            </a:r>
          </a:p>
        </p:txBody>
      </p:sp>
      <p:sp>
        <p:nvSpPr>
          <p:cNvPr id="18" name="SHAPE: CTA Shop Now">
            <a:extLst>
              <a:ext uri="{FF2B5EF4-FFF2-40B4-BE49-F238E27FC236}">
                <a16:creationId xmlns:a16="http://schemas.microsoft.com/office/drawing/2014/main" id="{F50FEDEB-2C23-01A7-AE7C-B4BE542ECD14}"/>
              </a:ext>
            </a:extLst>
          </p:cNvPr>
          <p:cNvSpPr/>
          <p:nvPr/>
        </p:nvSpPr>
        <p:spPr>
          <a:xfrm>
            <a:off x="2477729" y="6468955"/>
            <a:ext cx="1368000" cy="36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bg2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pc="30" dirty="0">
                <a:solidFill>
                  <a:schemeClr val="bg2">
                    <a:lumMod val="25000"/>
                  </a:schemeClr>
                </a:solidFill>
                <a:latin typeface="Alice" pitchFamily="2" charset="0"/>
                <a:ea typeface="Alice" pitchFamily="2" charset="0"/>
              </a:rPr>
              <a:t>SHOP NOW</a:t>
            </a:r>
            <a:endParaRPr lang="en-IN" sz="1400" spc="30" dirty="0">
              <a:solidFill>
                <a:schemeClr val="bg2">
                  <a:lumMod val="25000"/>
                </a:schemeClr>
              </a:solidFill>
              <a:latin typeface="Alice" pitchFamily="2" charset="0"/>
              <a:ea typeface="Alice" pitchFamily="2" charset="0"/>
            </a:endParaRPr>
          </a:p>
        </p:txBody>
      </p:sp>
      <p:sp>
        <p:nvSpPr>
          <p:cNvPr id="27" name="TXT: Our soaps are nourishing...">
            <a:extLst>
              <a:ext uri="{FF2B5EF4-FFF2-40B4-BE49-F238E27FC236}">
                <a16:creationId xmlns:a16="http://schemas.microsoft.com/office/drawing/2014/main" id="{EA3AB058-948D-104A-FDF0-527BECDF3054}"/>
              </a:ext>
            </a:extLst>
          </p:cNvPr>
          <p:cNvSpPr txBox="1"/>
          <p:nvPr/>
        </p:nvSpPr>
        <p:spPr>
          <a:xfrm>
            <a:off x="2477731" y="3865513"/>
            <a:ext cx="1434664" cy="9097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Our soaps are nourishing &amp; super gentle on your lovely skin.</a:t>
            </a:r>
          </a:p>
        </p:txBody>
      </p:sp>
      <p:sp>
        <p:nvSpPr>
          <p:cNvPr id="28" name="TXT: $9 onwards">
            <a:extLst>
              <a:ext uri="{FF2B5EF4-FFF2-40B4-BE49-F238E27FC236}">
                <a16:creationId xmlns:a16="http://schemas.microsoft.com/office/drawing/2014/main" id="{771D8337-F42B-41AD-06AC-3AD0BE5CF2F5}"/>
              </a:ext>
            </a:extLst>
          </p:cNvPr>
          <p:cNvSpPr txBox="1"/>
          <p:nvPr/>
        </p:nvSpPr>
        <p:spPr>
          <a:xfrm>
            <a:off x="2477730" y="2115419"/>
            <a:ext cx="1597847" cy="243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81"/>
              </a:lnSpc>
            </a:pPr>
            <a:r>
              <a:rPr lang="en-US" sz="2000" dirty="0">
                <a:solidFill>
                  <a:srgbClr val="887E4E"/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$9 onwards</a:t>
            </a:r>
          </a:p>
        </p:txBody>
      </p:sp>
      <p:grpSp>
        <p:nvGrpSpPr>
          <p:cNvPr id="29" name="GROUP: Love Handmade...">
            <a:extLst>
              <a:ext uri="{FF2B5EF4-FFF2-40B4-BE49-F238E27FC236}">
                <a16:creationId xmlns:a16="http://schemas.microsoft.com/office/drawing/2014/main" id="{B42026EB-FC91-41CE-4176-7FA88B143FE0}"/>
              </a:ext>
            </a:extLst>
          </p:cNvPr>
          <p:cNvGrpSpPr/>
          <p:nvPr/>
        </p:nvGrpSpPr>
        <p:grpSpPr>
          <a:xfrm>
            <a:off x="2477730" y="967581"/>
            <a:ext cx="1820302" cy="1138765"/>
            <a:chOff x="2928937" y="138112"/>
            <a:chExt cx="2275879" cy="1423770"/>
          </a:xfrm>
        </p:grpSpPr>
        <p:sp>
          <p:nvSpPr>
            <p:cNvPr id="30" name="TXT: Handmade Soaps">
              <a:extLst>
                <a:ext uri="{FF2B5EF4-FFF2-40B4-BE49-F238E27FC236}">
                  <a16:creationId xmlns:a16="http://schemas.microsoft.com/office/drawing/2014/main" id="{C8CAFBBB-BB35-8FF4-58A1-B59A447CEE63}"/>
                </a:ext>
              </a:extLst>
            </p:cNvPr>
            <p:cNvSpPr txBox="1"/>
            <p:nvPr/>
          </p:nvSpPr>
          <p:spPr>
            <a:xfrm>
              <a:off x="2928937" y="620712"/>
              <a:ext cx="2275879" cy="94117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55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Handmade</a:t>
              </a:r>
            </a:p>
            <a:p>
              <a:pPr>
                <a:lnSpc>
                  <a:spcPts val="255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Soaps.</a:t>
              </a:r>
            </a:p>
          </p:txBody>
        </p:sp>
        <p:sp>
          <p:nvSpPr>
            <p:cNvPr id="31" name="TXT: Love">
              <a:extLst>
                <a:ext uri="{FF2B5EF4-FFF2-40B4-BE49-F238E27FC236}">
                  <a16:creationId xmlns:a16="http://schemas.microsoft.com/office/drawing/2014/main" id="{CAE6CCDA-0561-7BEC-626B-A32E3151B53C}"/>
                </a:ext>
              </a:extLst>
            </p:cNvPr>
            <p:cNvSpPr txBox="1"/>
            <p:nvPr/>
          </p:nvSpPr>
          <p:spPr>
            <a:xfrm>
              <a:off x="2928937" y="138112"/>
              <a:ext cx="2275879" cy="53632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71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Love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922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xit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xit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 4">
            <a:extLst>
              <a:ext uri="{FF2B5EF4-FFF2-40B4-BE49-F238E27FC236}">
                <a16:creationId xmlns:a16="http://schemas.microsoft.com/office/drawing/2014/main" id="{F821FAD8-67FE-2216-F2B5-18BF0F4FC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26" r="33726"/>
          <a:stretch/>
        </p:blipFill>
        <p:spPr>
          <a:xfrm>
            <a:off x="166284" y="2331919"/>
            <a:ext cx="1980000" cy="3976925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pic>
        <p:nvPicPr>
          <p:cNvPr id="4" name="PIC 3">
            <a:extLst>
              <a:ext uri="{FF2B5EF4-FFF2-40B4-BE49-F238E27FC236}">
                <a16:creationId xmlns:a16="http://schemas.microsoft.com/office/drawing/2014/main" id="{95C25510-FB5F-1E48-F361-6A08F09534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15" r="33415"/>
          <a:stretch/>
        </p:blipFill>
        <p:spPr>
          <a:xfrm>
            <a:off x="166284" y="2331919"/>
            <a:ext cx="1980000" cy="3976925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sp>
        <p:nvSpPr>
          <p:cNvPr id="2" name="SHAPE: Cutout BG Left">
            <a:extLst>
              <a:ext uri="{FF2B5EF4-FFF2-40B4-BE49-F238E27FC236}">
                <a16:creationId xmlns:a16="http://schemas.microsoft.com/office/drawing/2014/main" id="{312A92E8-D02B-9223-B15A-C3C6F53711A3}"/>
              </a:ext>
            </a:extLst>
          </p:cNvPr>
          <p:cNvSpPr/>
          <p:nvPr/>
        </p:nvSpPr>
        <p:spPr>
          <a:xfrm>
            <a:off x="0" y="381"/>
            <a:ext cx="2342100" cy="8640000"/>
          </a:xfrm>
          <a:custGeom>
            <a:avLst/>
            <a:gdLst>
              <a:gd name="connsiteX0" fmla="*/ 1139591 w 2342100"/>
              <a:gd name="connsiteY0" fmla="*/ 2396327 h 8639337"/>
              <a:gd name="connsiteX1" fmla="*/ 180713 w 2342100"/>
              <a:gd name="connsiteY1" fmla="*/ 3358356 h 8639337"/>
              <a:gd name="connsiteX2" fmla="*/ 180713 w 2342100"/>
              <a:gd name="connsiteY2" fmla="*/ 5282412 h 8639337"/>
              <a:gd name="connsiteX3" fmla="*/ 1139591 w 2342100"/>
              <a:gd name="connsiteY3" fmla="*/ 6244439 h 8639337"/>
              <a:gd name="connsiteX4" fmla="*/ 2098470 w 2342100"/>
              <a:gd name="connsiteY4" fmla="*/ 5282412 h 8639337"/>
              <a:gd name="connsiteX5" fmla="*/ 2098470 w 2342100"/>
              <a:gd name="connsiteY5" fmla="*/ 3358356 h 8639337"/>
              <a:gd name="connsiteX6" fmla="*/ 1139591 w 2342100"/>
              <a:gd name="connsiteY6" fmla="*/ 2396327 h 8639337"/>
              <a:gd name="connsiteX7" fmla="*/ 0 w 2342100"/>
              <a:gd name="connsiteY7" fmla="*/ 0 h 8639337"/>
              <a:gd name="connsiteX8" fmla="*/ 2342100 w 2342100"/>
              <a:gd name="connsiteY8" fmla="*/ 0 h 8639337"/>
              <a:gd name="connsiteX9" fmla="*/ 2342100 w 2342100"/>
              <a:gd name="connsiteY9" fmla="*/ 927269 h 8639337"/>
              <a:gd name="connsiteX10" fmla="*/ 2341585 w 2342100"/>
              <a:gd name="connsiteY10" fmla="*/ 927269 h 8639337"/>
              <a:gd name="connsiteX11" fmla="*/ 2341585 w 2342100"/>
              <a:gd name="connsiteY11" fmla="*/ 1980812 h 8639337"/>
              <a:gd name="connsiteX12" fmla="*/ 2341877 w 2342100"/>
              <a:gd name="connsiteY12" fmla="*/ 1980812 h 8639337"/>
              <a:gd name="connsiteX13" fmla="*/ 2341877 w 2342100"/>
              <a:gd name="connsiteY13" fmla="*/ 6659953 h 8639337"/>
              <a:gd name="connsiteX14" fmla="*/ 2341585 w 2342100"/>
              <a:gd name="connsiteY14" fmla="*/ 6659953 h 8639337"/>
              <a:gd name="connsiteX15" fmla="*/ 2341585 w 2342100"/>
              <a:gd name="connsiteY15" fmla="*/ 7713496 h 8639337"/>
              <a:gd name="connsiteX16" fmla="*/ 2342100 w 2342100"/>
              <a:gd name="connsiteY16" fmla="*/ 7713496 h 8639337"/>
              <a:gd name="connsiteX17" fmla="*/ 2342100 w 2342100"/>
              <a:gd name="connsiteY17" fmla="*/ 8639337 h 8639337"/>
              <a:gd name="connsiteX18" fmla="*/ 0 w 2342100"/>
              <a:gd name="connsiteY18" fmla="*/ 8639337 h 8639337"/>
              <a:gd name="connsiteX19" fmla="*/ 0 w 2342100"/>
              <a:gd name="connsiteY19" fmla="*/ 7713496 h 8639337"/>
              <a:gd name="connsiteX20" fmla="*/ 1 w 2342100"/>
              <a:gd name="connsiteY20" fmla="*/ 7713496 h 8639337"/>
              <a:gd name="connsiteX21" fmla="*/ 1 w 2342100"/>
              <a:gd name="connsiteY21" fmla="*/ 6659953 h 8639337"/>
              <a:gd name="connsiteX22" fmla="*/ 0 w 2342100"/>
              <a:gd name="connsiteY22" fmla="*/ 6659953 h 8639337"/>
              <a:gd name="connsiteX23" fmla="*/ 0 w 2342100"/>
              <a:gd name="connsiteY23" fmla="*/ 1980812 h 8639337"/>
              <a:gd name="connsiteX24" fmla="*/ 1 w 2342100"/>
              <a:gd name="connsiteY24" fmla="*/ 1980812 h 8639337"/>
              <a:gd name="connsiteX25" fmla="*/ 1 w 2342100"/>
              <a:gd name="connsiteY25" fmla="*/ 927269 h 8639337"/>
              <a:gd name="connsiteX26" fmla="*/ 0 w 2342100"/>
              <a:gd name="connsiteY26" fmla="*/ 927269 h 8639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42100" h="8639337">
                <a:moveTo>
                  <a:pt x="1139591" y="2396327"/>
                </a:moveTo>
                <a:cubicBezTo>
                  <a:pt x="610290" y="2396327"/>
                  <a:pt x="180713" y="2827316"/>
                  <a:pt x="180713" y="3358356"/>
                </a:cubicBezTo>
                <a:lnTo>
                  <a:pt x="180713" y="5282412"/>
                </a:lnTo>
                <a:cubicBezTo>
                  <a:pt x="180713" y="5813450"/>
                  <a:pt x="610290" y="6244439"/>
                  <a:pt x="1139591" y="6244439"/>
                </a:cubicBezTo>
                <a:cubicBezTo>
                  <a:pt x="1668892" y="6244439"/>
                  <a:pt x="2098470" y="5813450"/>
                  <a:pt x="2098470" y="5282412"/>
                </a:cubicBezTo>
                <a:lnTo>
                  <a:pt x="2098470" y="3358356"/>
                </a:lnTo>
                <a:cubicBezTo>
                  <a:pt x="2098470" y="2827316"/>
                  <a:pt x="1668892" y="2396327"/>
                  <a:pt x="1139591" y="2396327"/>
                </a:cubicBezTo>
                <a:close/>
                <a:moveTo>
                  <a:pt x="0" y="0"/>
                </a:moveTo>
                <a:lnTo>
                  <a:pt x="2342100" y="0"/>
                </a:lnTo>
                <a:lnTo>
                  <a:pt x="2342100" y="927269"/>
                </a:lnTo>
                <a:lnTo>
                  <a:pt x="2341585" y="927269"/>
                </a:lnTo>
                <a:lnTo>
                  <a:pt x="2341585" y="1980812"/>
                </a:lnTo>
                <a:lnTo>
                  <a:pt x="2341877" y="1980812"/>
                </a:lnTo>
                <a:lnTo>
                  <a:pt x="2341877" y="6659953"/>
                </a:lnTo>
                <a:lnTo>
                  <a:pt x="2341585" y="6659953"/>
                </a:lnTo>
                <a:lnTo>
                  <a:pt x="2341585" y="7713496"/>
                </a:lnTo>
                <a:lnTo>
                  <a:pt x="2342100" y="7713496"/>
                </a:lnTo>
                <a:lnTo>
                  <a:pt x="2342100" y="8639337"/>
                </a:lnTo>
                <a:lnTo>
                  <a:pt x="0" y="8639337"/>
                </a:lnTo>
                <a:lnTo>
                  <a:pt x="0" y="7713496"/>
                </a:lnTo>
                <a:lnTo>
                  <a:pt x="1" y="7713496"/>
                </a:lnTo>
                <a:lnTo>
                  <a:pt x="1" y="6659953"/>
                </a:lnTo>
                <a:lnTo>
                  <a:pt x="0" y="6659953"/>
                </a:lnTo>
                <a:lnTo>
                  <a:pt x="0" y="1980812"/>
                </a:lnTo>
                <a:lnTo>
                  <a:pt x="1" y="1980812"/>
                </a:lnTo>
                <a:lnTo>
                  <a:pt x="1" y="927269"/>
                </a:lnTo>
                <a:lnTo>
                  <a:pt x="0" y="927269"/>
                </a:lnTo>
                <a:close/>
              </a:path>
            </a:pathLst>
          </a:custGeom>
          <a:blipFill dpi="0"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496">
              <a:solidFill>
                <a:srgbClr val="EAEAEA"/>
              </a:solidFill>
            </a:endParaRPr>
          </a:p>
        </p:txBody>
      </p:sp>
      <p:sp>
        <p:nvSpPr>
          <p:cNvPr id="3" name="SHAPE: Rightside BG">
            <a:extLst>
              <a:ext uri="{FF2B5EF4-FFF2-40B4-BE49-F238E27FC236}">
                <a16:creationId xmlns:a16="http://schemas.microsoft.com/office/drawing/2014/main" id="{E6CC8F7C-FE7D-F181-3D0E-DB8587937707}"/>
              </a:ext>
            </a:extLst>
          </p:cNvPr>
          <p:cNvSpPr/>
          <p:nvPr/>
        </p:nvSpPr>
        <p:spPr>
          <a:xfrm>
            <a:off x="2308180" y="0"/>
            <a:ext cx="2011408" cy="8639998"/>
          </a:xfrm>
          <a:prstGeom prst="rect">
            <a:avLst/>
          </a:prstGeom>
          <a:solidFill>
            <a:srgbClr val="F7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96" dirty="0"/>
          </a:p>
        </p:txBody>
      </p:sp>
      <p:sp>
        <p:nvSpPr>
          <p:cNvPr id="6" name="SHAPE: PIC Border">
            <a:extLst>
              <a:ext uri="{FF2B5EF4-FFF2-40B4-BE49-F238E27FC236}">
                <a16:creationId xmlns:a16="http://schemas.microsoft.com/office/drawing/2014/main" id="{6117F9B7-0A77-844D-3E0E-255F18DCDD70}"/>
              </a:ext>
            </a:extLst>
          </p:cNvPr>
          <p:cNvSpPr/>
          <p:nvPr/>
        </p:nvSpPr>
        <p:spPr>
          <a:xfrm>
            <a:off x="128242" y="2340381"/>
            <a:ext cx="2016000" cy="3960000"/>
          </a:xfrm>
          <a:custGeom>
            <a:avLst/>
            <a:gdLst/>
            <a:ahLst/>
            <a:cxnLst/>
            <a:rect l="l" t="t" r="r" b="b"/>
            <a:pathLst>
              <a:path w="3175000" h="6350000">
                <a:moveTo>
                  <a:pt x="1587500" y="19050"/>
                </a:moveTo>
                <a:cubicBezTo>
                  <a:pt x="2452370" y="19050"/>
                  <a:pt x="3155950" y="722630"/>
                  <a:pt x="3155950" y="1587500"/>
                </a:cubicBezTo>
                <a:lnTo>
                  <a:pt x="3155950" y="4762500"/>
                </a:lnTo>
                <a:cubicBezTo>
                  <a:pt x="3155950" y="5627370"/>
                  <a:pt x="2452370" y="6330950"/>
                  <a:pt x="1587500" y="6330950"/>
                </a:cubicBezTo>
                <a:cubicBezTo>
                  <a:pt x="722630" y="6330950"/>
                  <a:pt x="19050" y="5627370"/>
                  <a:pt x="19050" y="4762500"/>
                </a:cubicBezTo>
                <a:lnTo>
                  <a:pt x="19050" y="1587500"/>
                </a:lnTo>
                <a:cubicBezTo>
                  <a:pt x="19050" y="722630"/>
                  <a:pt x="722630" y="19050"/>
                  <a:pt x="1587500" y="19050"/>
                </a:cubicBezTo>
                <a:moveTo>
                  <a:pt x="1587500" y="0"/>
                </a:moveTo>
                <a:cubicBezTo>
                  <a:pt x="711200" y="0"/>
                  <a:pt x="0" y="711200"/>
                  <a:pt x="0" y="1587500"/>
                </a:cubicBezTo>
                <a:lnTo>
                  <a:pt x="0" y="4762500"/>
                </a:lnTo>
                <a:cubicBezTo>
                  <a:pt x="0" y="5638800"/>
                  <a:pt x="711200" y="6350000"/>
                  <a:pt x="1587500" y="6350000"/>
                </a:cubicBezTo>
                <a:cubicBezTo>
                  <a:pt x="2463800" y="6350000"/>
                  <a:pt x="3175000" y="5638800"/>
                  <a:pt x="3175000" y="4762500"/>
                </a:cubicBezTo>
                <a:lnTo>
                  <a:pt x="3175000" y="1587500"/>
                </a:lnTo>
                <a:cubicBezTo>
                  <a:pt x="3175000" y="711200"/>
                  <a:pt x="2463800" y="0"/>
                  <a:pt x="1587500" y="0"/>
                </a:cubicBezTo>
                <a:lnTo>
                  <a:pt x="1587500" y="0"/>
                </a:lnTo>
                <a:close/>
              </a:path>
            </a:pathLst>
          </a:custGeom>
          <a:noFill/>
          <a:ln w="6350">
            <a:solidFill>
              <a:srgbClr val="5E795D">
                <a:alpha val="50000"/>
              </a:srgbClr>
            </a:solidFill>
            <a:prstDash val="dash"/>
          </a:ln>
        </p:spPr>
        <p:txBody>
          <a:bodyPr/>
          <a:lstStyle/>
          <a:p>
            <a:endParaRPr lang="en-IN" sz="496"/>
          </a:p>
        </p:txBody>
      </p:sp>
      <p:sp>
        <p:nvSpPr>
          <p:cNvPr id="7" name="LINE: Vertical Middle">
            <a:extLst>
              <a:ext uri="{FF2B5EF4-FFF2-40B4-BE49-F238E27FC236}">
                <a16:creationId xmlns:a16="http://schemas.microsoft.com/office/drawing/2014/main" id="{D5BD8B38-C2D2-9D11-94E7-5F182A149844}"/>
              </a:ext>
            </a:extLst>
          </p:cNvPr>
          <p:cNvSpPr/>
          <p:nvPr/>
        </p:nvSpPr>
        <p:spPr>
          <a:xfrm rot="16200000">
            <a:off x="-2019235" y="4320382"/>
            <a:ext cx="8640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/>
          </a:p>
        </p:txBody>
      </p:sp>
      <p:sp>
        <p:nvSpPr>
          <p:cNvPr id="8" name="LINE: Horizontal Lower">
            <a:extLst>
              <a:ext uri="{FF2B5EF4-FFF2-40B4-BE49-F238E27FC236}">
                <a16:creationId xmlns:a16="http://schemas.microsoft.com/office/drawing/2014/main" id="{B31699F9-69A1-66C1-6C73-8B04E6F3E943}"/>
              </a:ext>
            </a:extLst>
          </p:cNvPr>
          <p:cNvSpPr/>
          <p:nvPr/>
        </p:nvSpPr>
        <p:spPr>
          <a:xfrm>
            <a:off x="2267588" y="5560820"/>
            <a:ext cx="2052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 dirty="0"/>
          </a:p>
        </p:txBody>
      </p:sp>
      <p:pic>
        <p:nvPicPr>
          <p:cNvPr id="9" name="GRAPHIC: Star Lower">
            <a:extLst>
              <a:ext uri="{FF2B5EF4-FFF2-40B4-BE49-F238E27FC236}">
                <a16:creationId xmlns:a16="http://schemas.microsoft.com/office/drawing/2014/main" id="{6039796F-886C-0D5C-2EB4-C65EA027F6B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185194" y="5445422"/>
            <a:ext cx="238798" cy="238798"/>
          </a:xfrm>
          <a:prstGeom prst="rect">
            <a:avLst/>
          </a:prstGeom>
        </p:spPr>
      </p:pic>
      <p:sp>
        <p:nvSpPr>
          <p:cNvPr id="10" name="LINE: Horizontal Upper">
            <a:extLst>
              <a:ext uri="{FF2B5EF4-FFF2-40B4-BE49-F238E27FC236}">
                <a16:creationId xmlns:a16="http://schemas.microsoft.com/office/drawing/2014/main" id="{28D06A89-AADB-AC83-4981-7870438584BE}"/>
              </a:ext>
            </a:extLst>
          </p:cNvPr>
          <p:cNvSpPr/>
          <p:nvPr/>
        </p:nvSpPr>
        <p:spPr>
          <a:xfrm>
            <a:off x="2267588" y="3071941"/>
            <a:ext cx="2052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/>
          </a:p>
        </p:txBody>
      </p:sp>
      <p:pic>
        <p:nvPicPr>
          <p:cNvPr id="11" name="GRAPHIC: Star Upper">
            <a:extLst>
              <a:ext uri="{FF2B5EF4-FFF2-40B4-BE49-F238E27FC236}">
                <a16:creationId xmlns:a16="http://schemas.microsoft.com/office/drawing/2014/main" id="{20ED7B9F-EFFB-A855-D468-44B0035F4B4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185194" y="2956542"/>
            <a:ext cx="238798" cy="238798"/>
          </a:xfrm>
          <a:prstGeom prst="rect">
            <a:avLst/>
          </a:prstGeom>
        </p:spPr>
      </p:pic>
      <p:sp>
        <p:nvSpPr>
          <p:cNvPr id="12" name="TXT: Address, Phone No...">
            <a:extLst>
              <a:ext uri="{FF2B5EF4-FFF2-40B4-BE49-F238E27FC236}">
                <a16:creationId xmlns:a16="http://schemas.microsoft.com/office/drawing/2014/main" id="{448E7673-6521-F03F-465D-96E0D50766E7}"/>
              </a:ext>
            </a:extLst>
          </p:cNvPr>
          <p:cNvSpPr txBox="1"/>
          <p:nvPr/>
        </p:nvSpPr>
        <p:spPr>
          <a:xfrm>
            <a:off x="2477729" y="7059860"/>
            <a:ext cx="1767450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20"/>
              </a:lnSpc>
            </a:pPr>
            <a:r>
              <a:rPr lang="en-US" sz="1300" spc="7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www.thoseever.biz</a:t>
            </a:r>
          </a:p>
          <a:p>
            <a:pPr>
              <a:lnSpc>
                <a:spcPts val="1520"/>
              </a:lnSpc>
            </a:pPr>
            <a:r>
              <a:rPr lang="en-US" sz="1300" spc="7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+1 234 567 8900</a:t>
            </a:r>
          </a:p>
        </p:txBody>
      </p:sp>
      <p:sp>
        <p:nvSpPr>
          <p:cNvPr id="13" name="SHAPE: CTA Shop Now">
            <a:extLst>
              <a:ext uri="{FF2B5EF4-FFF2-40B4-BE49-F238E27FC236}">
                <a16:creationId xmlns:a16="http://schemas.microsoft.com/office/drawing/2014/main" id="{47D59BD9-9D4F-4449-89C9-87EEE4BB1A0F}"/>
              </a:ext>
            </a:extLst>
          </p:cNvPr>
          <p:cNvSpPr/>
          <p:nvPr/>
        </p:nvSpPr>
        <p:spPr>
          <a:xfrm>
            <a:off x="2477729" y="6468955"/>
            <a:ext cx="1368000" cy="36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bg2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pc="30" dirty="0">
                <a:solidFill>
                  <a:schemeClr val="bg2">
                    <a:lumMod val="25000"/>
                  </a:schemeClr>
                </a:solidFill>
                <a:latin typeface="Alice" pitchFamily="2" charset="0"/>
                <a:ea typeface="Alice" pitchFamily="2" charset="0"/>
              </a:rPr>
              <a:t>SHOP NOW</a:t>
            </a:r>
            <a:endParaRPr lang="en-IN" sz="1400" spc="30" dirty="0">
              <a:solidFill>
                <a:schemeClr val="bg2">
                  <a:lumMod val="25000"/>
                </a:schemeClr>
              </a:solidFill>
              <a:latin typeface="Alice" pitchFamily="2" charset="0"/>
              <a:ea typeface="Alice" pitchFamily="2" charset="0"/>
            </a:endParaRPr>
          </a:p>
        </p:txBody>
      </p:sp>
      <p:sp>
        <p:nvSpPr>
          <p:cNvPr id="14" name="TXT: Our soaps are nourishing...">
            <a:extLst>
              <a:ext uri="{FF2B5EF4-FFF2-40B4-BE49-F238E27FC236}">
                <a16:creationId xmlns:a16="http://schemas.microsoft.com/office/drawing/2014/main" id="{CC243A0D-6294-0194-F416-4A02B873AA5D}"/>
              </a:ext>
            </a:extLst>
          </p:cNvPr>
          <p:cNvSpPr txBox="1"/>
          <p:nvPr/>
        </p:nvSpPr>
        <p:spPr>
          <a:xfrm>
            <a:off x="2477731" y="3865513"/>
            <a:ext cx="1434664" cy="9097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Our soaps are nourishing &amp; super gentle on your lovely skin.</a:t>
            </a:r>
          </a:p>
        </p:txBody>
      </p:sp>
      <p:sp>
        <p:nvSpPr>
          <p:cNvPr id="15" name="TXT: $9 onwards">
            <a:extLst>
              <a:ext uri="{FF2B5EF4-FFF2-40B4-BE49-F238E27FC236}">
                <a16:creationId xmlns:a16="http://schemas.microsoft.com/office/drawing/2014/main" id="{F039A121-0FDC-5E7A-AA33-9F4D7B752218}"/>
              </a:ext>
            </a:extLst>
          </p:cNvPr>
          <p:cNvSpPr txBox="1"/>
          <p:nvPr/>
        </p:nvSpPr>
        <p:spPr>
          <a:xfrm>
            <a:off x="2477730" y="2115419"/>
            <a:ext cx="1597847" cy="243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81"/>
              </a:lnSpc>
            </a:pPr>
            <a:r>
              <a:rPr lang="en-US" sz="2000" dirty="0">
                <a:solidFill>
                  <a:srgbClr val="887E4E"/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$9 onwards</a:t>
            </a:r>
          </a:p>
        </p:txBody>
      </p:sp>
      <p:grpSp>
        <p:nvGrpSpPr>
          <p:cNvPr id="16" name="GROUP: Love Handmade...">
            <a:extLst>
              <a:ext uri="{FF2B5EF4-FFF2-40B4-BE49-F238E27FC236}">
                <a16:creationId xmlns:a16="http://schemas.microsoft.com/office/drawing/2014/main" id="{FFE6C9C8-B7EB-1FF0-A93C-17316A23EBE9}"/>
              </a:ext>
            </a:extLst>
          </p:cNvPr>
          <p:cNvGrpSpPr/>
          <p:nvPr/>
        </p:nvGrpSpPr>
        <p:grpSpPr>
          <a:xfrm>
            <a:off x="2477730" y="967581"/>
            <a:ext cx="1820302" cy="1138765"/>
            <a:chOff x="2928937" y="138112"/>
            <a:chExt cx="2275879" cy="1423770"/>
          </a:xfrm>
        </p:grpSpPr>
        <p:sp>
          <p:nvSpPr>
            <p:cNvPr id="17" name="TXT: Handmade Soaps">
              <a:extLst>
                <a:ext uri="{FF2B5EF4-FFF2-40B4-BE49-F238E27FC236}">
                  <a16:creationId xmlns:a16="http://schemas.microsoft.com/office/drawing/2014/main" id="{20AC9695-F695-973D-EA26-C84015D58220}"/>
                </a:ext>
              </a:extLst>
            </p:cNvPr>
            <p:cNvSpPr txBox="1"/>
            <p:nvPr/>
          </p:nvSpPr>
          <p:spPr>
            <a:xfrm>
              <a:off x="2928937" y="620712"/>
              <a:ext cx="2275879" cy="94117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55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Handmade</a:t>
              </a:r>
            </a:p>
            <a:p>
              <a:pPr>
                <a:lnSpc>
                  <a:spcPts val="255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Soaps.</a:t>
              </a:r>
            </a:p>
          </p:txBody>
        </p:sp>
        <p:sp>
          <p:nvSpPr>
            <p:cNvPr id="18" name="TXT: Love">
              <a:extLst>
                <a:ext uri="{FF2B5EF4-FFF2-40B4-BE49-F238E27FC236}">
                  <a16:creationId xmlns:a16="http://schemas.microsoft.com/office/drawing/2014/main" id="{A1CD6EC3-66D4-D396-8DB6-E8544B7F2231}"/>
                </a:ext>
              </a:extLst>
            </p:cNvPr>
            <p:cNvSpPr txBox="1"/>
            <p:nvPr/>
          </p:nvSpPr>
          <p:spPr>
            <a:xfrm>
              <a:off x="2928937" y="138112"/>
              <a:ext cx="2275879" cy="53632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71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Love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006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xit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xit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 1" descr="A picture containing food, cheese, fresh, butter&#10;&#10;Description automatically generated">
            <a:extLst>
              <a:ext uri="{FF2B5EF4-FFF2-40B4-BE49-F238E27FC236}">
                <a16:creationId xmlns:a16="http://schemas.microsoft.com/office/drawing/2014/main" id="{A34FE477-06FC-702E-C43D-77828C2FF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91" t="882" r="24138" b="1201"/>
          <a:stretch>
            <a:fillRect/>
          </a:stretch>
        </p:blipFill>
        <p:spPr>
          <a:xfrm>
            <a:off x="166284" y="2331919"/>
            <a:ext cx="1980000" cy="3976925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pic>
        <p:nvPicPr>
          <p:cNvPr id="4" name="PIC 4">
            <a:extLst>
              <a:ext uri="{FF2B5EF4-FFF2-40B4-BE49-F238E27FC236}">
                <a16:creationId xmlns:a16="http://schemas.microsoft.com/office/drawing/2014/main" id="{95C25510-FB5F-1E48-F361-6A08F09534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26" r="33726"/>
          <a:stretch/>
        </p:blipFill>
        <p:spPr>
          <a:xfrm>
            <a:off x="166284" y="2331919"/>
            <a:ext cx="1980000" cy="3976925"/>
          </a:xfrm>
          <a:custGeom>
            <a:avLst/>
            <a:gdLst>
              <a:gd name="connsiteX0" fmla="*/ 2106000 w 4212000"/>
              <a:gd name="connsiteY0" fmla="*/ 0 h 8460000"/>
              <a:gd name="connsiteX1" fmla="*/ 4212000 w 4212000"/>
              <a:gd name="connsiteY1" fmla="*/ 2115000 h 8460000"/>
              <a:gd name="connsiteX2" fmla="*/ 4212000 w 4212000"/>
              <a:gd name="connsiteY2" fmla="*/ 6345000 h 8460000"/>
              <a:gd name="connsiteX3" fmla="*/ 2106000 w 4212000"/>
              <a:gd name="connsiteY3" fmla="*/ 8460000 h 8460000"/>
              <a:gd name="connsiteX4" fmla="*/ 0 w 4212000"/>
              <a:gd name="connsiteY4" fmla="*/ 6345000 h 8460000"/>
              <a:gd name="connsiteX5" fmla="*/ 0 w 4212000"/>
              <a:gd name="connsiteY5" fmla="*/ 2115000 h 8460000"/>
              <a:gd name="connsiteX6" fmla="*/ 2106000 w 4212000"/>
              <a:gd name="connsiteY6" fmla="*/ 0 h 8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000" h="8460000">
                <a:moveTo>
                  <a:pt x="2106000" y="0"/>
                </a:moveTo>
                <a:cubicBezTo>
                  <a:pt x="3268512" y="0"/>
                  <a:pt x="4212000" y="947520"/>
                  <a:pt x="4212000" y="2115000"/>
                </a:cubicBezTo>
                <a:lnTo>
                  <a:pt x="4212000" y="6345000"/>
                </a:lnTo>
                <a:cubicBezTo>
                  <a:pt x="4212000" y="7512480"/>
                  <a:pt x="3268512" y="8460000"/>
                  <a:pt x="2106000" y="8460000"/>
                </a:cubicBezTo>
                <a:cubicBezTo>
                  <a:pt x="943488" y="8460000"/>
                  <a:pt x="0" y="7512480"/>
                  <a:pt x="0" y="6345000"/>
                </a:cubicBezTo>
                <a:lnTo>
                  <a:pt x="0" y="2115000"/>
                </a:lnTo>
                <a:cubicBezTo>
                  <a:pt x="0" y="947520"/>
                  <a:pt x="943488" y="0"/>
                  <a:pt x="2106000" y="0"/>
                </a:cubicBezTo>
                <a:close/>
              </a:path>
            </a:pathLst>
          </a:custGeom>
        </p:spPr>
      </p:pic>
      <p:sp>
        <p:nvSpPr>
          <p:cNvPr id="2" name="SHAPE: Cutout BG Left">
            <a:extLst>
              <a:ext uri="{FF2B5EF4-FFF2-40B4-BE49-F238E27FC236}">
                <a16:creationId xmlns:a16="http://schemas.microsoft.com/office/drawing/2014/main" id="{38A7EC4E-D122-BF1B-DBE2-BA9B9F52BC0B}"/>
              </a:ext>
            </a:extLst>
          </p:cNvPr>
          <p:cNvSpPr/>
          <p:nvPr/>
        </p:nvSpPr>
        <p:spPr>
          <a:xfrm>
            <a:off x="0" y="381"/>
            <a:ext cx="2342100" cy="8640000"/>
          </a:xfrm>
          <a:custGeom>
            <a:avLst/>
            <a:gdLst>
              <a:gd name="connsiteX0" fmla="*/ 1139591 w 2342100"/>
              <a:gd name="connsiteY0" fmla="*/ 2396327 h 8639337"/>
              <a:gd name="connsiteX1" fmla="*/ 180713 w 2342100"/>
              <a:gd name="connsiteY1" fmla="*/ 3358356 h 8639337"/>
              <a:gd name="connsiteX2" fmla="*/ 180713 w 2342100"/>
              <a:gd name="connsiteY2" fmla="*/ 5282412 h 8639337"/>
              <a:gd name="connsiteX3" fmla="*/ 1139591 w 2342100"/>
              <a:gd name="connsiteY3" fmla="*/ 6244439 h 8639337"/>
              <a:gd name="connsiteX4" fmla="*/ 2098470 w 2342100"/>
              <a:gd name="connsiteY4" fmla="*/ 5282412 h 8639337"/>
              <a:gd name="connsiteX5" fmla="*/ 2098470 w 2342100"/>
              <a:gd name="connsiteY5" fmla="*/ 3358356 h 8639337"/>
              <a:gd name="connsiteX6" fmla="*/ 1139591 w 2342100"/>
              <a:gd name="connsiteY6" fmla="*/ 2396327 h 8639337"/>
              <a:gd name="connsiteX7" fmla="*/ 0 w 2342100"/>
              <a:gd name="connsiteY7" fmla="*/ 0 h 8639337"/>
              <a:gd name="connsiteX8" fmla="*/ 2342100 w 2342100"/>
              <a:gd name="connsiteY8" fmla="*/ 0 h 8639337"/>
              <a:gd name="connsiteX9" fmla="*/ 2342100 w 2342100"/>
              <a:gd name="connsiteY9" fmla="*/ 927269 h 8639337"/>
              <a:gd name="connsiteX10" fmla="*/ 2341585 w 2342100"/>
              <a:gd name="connsiteY10" fmla="*/ 927269 h 8639337"/>
              <a:gd name="connsiteX11" fmla="*/ 2341585 w 2342100"/>
              <a:gd name="connsiteY11" fmla="*/ 1980812 h 8639337"/>
              <a:gd name="connsiteX12" fmla="*/ 2341877 w 2342100"/>
              <a:gd name="connsiteY12" fmla="*/ 1980812 h 8639337"/>
              <a:gd name="connsiteX13" fmla="*/ 2341877 w 2342100"/>
              <a:gd name="connsiteY13" fmla="*/ 6659953 h 8639337"/>
              <a:gd name="connsiteX14" fmla="*/ 2341585 w 2342100"/>
              <a:gd name="connsiteY14" fmla="*/ 6659953 h 8639337"/>
              <a:gd name="connsiteX15" fmla="*/ 2341585 w 2342100"/>
              <a:gd name="connsiteY15" fmla="*/ 7713496 h 8639337"/>
              <a:gd name="connsiteX16" fmla="*/ 2342100 w 2342100"/>
              <a:gd name="connsiteY16" fmla="*/ 7713496 h 8639337"/>
              <a:gd name="connsiteX17" fmla="*/ 2342100 w 2342100"/>
              <a:gd name="connsiteY17" fmla="*/ 8639337 h 8639337"/>
              <a:gd name="connsiteX18" fmla="*/ 0 w 2342100"/>
              <a:gd name="connsiteY18" fmla="*/ 8639337 h 8639337"/>
              <a:gd name="connsiteX19" fmla="*/ 0 w 2342100"/>
              <a:gd name="connsiteY19" fmla="*/ 7713496 h 8639337"/>
              <a:gd name="connsiteX20" fmla="*/ 1 w 2342100"/>
              <a:gd name="connsiteY20" fmla="*/ 7713496 h 8639337"/>
              <a:gd name="connsiteX21" fmla="*/ 1 w 2342100"/>
              <a:gd name="connsiteY21" fmla="*/ 6659953 h 8639337"/>
              <a:gd name="connsiteX22" fmla="*/ 0 w 2342100"/>
              <a:gd name="connsiteY22" fmla="*/ 6659953 h 8639337"/>
              <a:gd name="connsiteX23" fmla="*/ 0 w 2342100"/>
              <a:gd name="connsiteY23" fmla="*/ 1980812 h 8639337"/>
              <a:gd name="connsiteX24" fmla="*/ 1 w 2342100"/>
              <a:gd name="connsiteY24" fmla="*/ 1980812 h 8639337"/>
              <a:gd name="connsiteX25" fmla="*/ 1 w 2342100"/>
              <a:gd name="connsiteY25" fmla="*/ 927269 h 8639337"/>
              <a:gd name="connsiteX26" fmla="*/ 0 w 2342100"/>
              <a:gd name="connsiteY26" fmla="*/ 927269 h 8639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42100" h="8639337">
                <a:moveTo>
                  <a:pt x="1139591" y="2396327"/>
                </a:moveTo>
                <a:cubicBezTo>
                  <a:pt x="610290" y="2396327"/>
                  <a:pt x="180713" y="2827316"/>
                  <a:pt x="180713" y="3358356"/>
                </a:cubicBezTo>
                <a:lnTo>
                  <a:pt x="180713" y="5282412"/>
                </a:lnTo>
                <a:cubicBezTo>
                  <a:pt x="180713" y="5813450"/>
                  <a:pt x="610290" y="6244439"/>
                  <a:pt x="1139591" y="6244439"/>
                </a:cubicBezTo>
                <a:cubicBezTo>
                  <a:pt x="1668892" y="6244439"/>
                  <a:pt x="2098470" y="5813450"/>
                  <a:pt x="2098470" y="5282412"/>
                </a:cubicBezTo>
                <a:lnTo>
                  <a:pt x="2098470" y="3358356"/>
                </a:lnTo>
                <a:cubicBezTo>
                  <a:pt x="2098470" y="2827316"/>
                  <a:pt x="1668892" y="2396327"/>
                  <a:pt x="1139591" y="2396327"/>
                </a:cubicBezTo>
                <a:close/>
                <a:moveTo>
                  <a:pt x="0" y="0"/>
                </a:moveTo>
                <a:lnTo>
                  <a:pt x="2342100" y="0"/>
                </a:lnTo>
                <a:lnTo>
                  <a:pt x="2342100" y="927269"/>
                </a:lnTo>
                <a:lnTo>
                  <a:pt x="2341585" y="927269"/>
                </a:lnTo>
                <a:lnTo>
                  <a:pt x="2341585" y="1980812"/>
                </a:lnTo>
                <a:lnTo>
                  <a:pt x="2341877" y="1980812"/>
                </a:lnTo>
                <a:lnTo>
                  <a:pt x="2341877" y="6659953"/>
                </a:lnTo>
                <a:lnTo>
                  <a:pt x="2341585" y="6659953"/>
                </a:lnTo>
                <a:lnTo>
                  <a:pt x="2341585" y="7713496"/>
                </a:lnTo>
                <a:lnTo>
                  <a:pt x="2342100" y="7713496"/>
                </a:lnTo>
                <a:lnTo>
                  <a:pt x="2342100" y="8639337"/>
                </a:lnTo>
                <a:lnTo>
                  <a:pt x="0" y="8639337"/>
                </a:lnTo>
                <a:lnTo>
                  <a:pt x="0" y="7713496"/>
                </a:lnTo>
                <a:lnTo>
                  <a:pt x="1" y="7713496"/>
                </a:lnTo>
                <a:lnTo>
                  <a:pt x="1" y="6659953"/>
                </a:lnTo>
                <a:lnTo>
                  <a:pt x="0" y="6659953"/>
                </a:lnTo>
                <a:lnTo>
                  <a:pt x="0" y="1980812"/>
                </a:lnTo>
                <a:lnTo>
                  <a:pt x="1" y="1980812"/>
                </a:lnTo>
                <a:lnTo>
                  <a:pt x="1" y="927269"/>
                </a:lnTo>
                <a:lnTo>
                  <a:pt x="0" y="927269"/>
                </a:lnTo>
                <a:close/>
              </a:path>
            </a:pathLst>
          </a:custGeom>
          <a:blipFill dpi="0"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496">
              <a:solidFill>
                <a:srgbClr val="EAEAEA"/>
              </a:solidFill>
            </a:endParaRPr>
          </a:p>
        </p:txBody>
      </p:sp>
      <p:sp>
        <p:nvSpPr>
          <p:cNvPr id="3" name="SHAPE: Rightside BG">
            <a:extLst>
              <a:ext uri="{FF2B5EF4-FFF2-40B4-BE49-F238E27FC236}">
                <a16:creationId xmlns:a16="http://schemas.microsoft.com/office/drawing/2014/main" id="{1FE5454A-4F73-7CA1-D659-CB05BA97646E}"/>
              </a:ext>
            </a:extLst>
          </p:cNvPr>
          <p:cNvSpPr/>
          <p:nvPr/>
        </p:nvSpPr>
        <p:spPr>
          <a:xfrm>
            <a:off x="2308180" y="0"/>
            <a:ext cx="2011408" cy="8639998"/>
          </a:xfrm>
          <a:prstGeom prst="rect">
            <a:avLst/>
          </a:prstGeom>
          <a:solidFill>
            <a:srgbClr val="F7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96" dirty="0"/>
          </a:p>
        </p:txBody>
      </p:sp>
      <p:sp>
        <p:nvSpPr>
          <p:cNvPr id="6" name="SHAPE: PIC Border">
            <a:extLst>
              <a:ext uri="{FF2B5EF4-FFF2-40B4-BE49-F238E27FC236}">
                <a16:creationId xmlns:a16="http://schemas.microsoft.com/office/drawing/2014/main" id="{950C2BE6-2CBF-4BA3-D574-4E93C47BB059}"/>
              </a:ext>
            </a:extLst>
          </p:cNvPr>
          <p:cNvSpPr/>
          <p:nvPr/>
        </p:nvSpPr>
        <p:spPr>
          <a:xfrm>
            <a:off x="128242" y="2340381"/>
            <a:ext cx="2016000" cy="3960000"/>
          </a:xfrm>
          <a:custGeom>
            <a:avLst/>
            <a:gdLst/>
            <a:ahLst/>
            <a:cxnLst/>
            <a:rect l="l" t="t" r="r" b="b"/>
            <a:pathLst>
              <a:path w="3175000" h="6350000">
                <a:moveTo>
                  <a:pt x="1587500" y="19050"/>
                </a:moveTo>
                <a:cubicBezTo>
                  <a:pt x="2452370" y="19050"/>
                  <a:pt x="3155950" y="722630"/>
                  <a:pt x="3155950" y="1587500"/>
                </a:cubicBezTo>
                <a:lnTo>
                  <a:pt x="3155950" y="4762500"/>
                </a:lnTo>
                <a:cubicBezTo>
                  <a:pt x="3155950" y="5627370"/>
                  <a:pt x="2452370" y="6330950"/>
                  <a:pt x="1587500" y="6330950"/>
                </a:cubicBezTo>
                <a:cubicBezTo>
                  <a:pt x="722630" y="6330950"/>
                  <a:pt x="19050" y="5627370"/>
                  <a:pt x="19050" y="4762500"/>
                </a:cubicBezTo>
                <a:lnTo>
                  <a:pt x="19050" y="1587500"/>
                </a:lnTo>
                <a:cubicBezTo>
                  <a:pt x="19050" y="722630"/>
                  <a:pt x="722630" y="19050"/>
                  <a:pt x="1587500" y="19050"/>
                </a:cubicBezTo>
                <a:moveTo>
                  <a:pt x="1587500" y="0"/>
                </a:moveTo>
                <a:cubicBezTo>
                  <a:pt x="711200" y="0"/>
                  <a:pt x="0" y="711200"/>
                  <a:pt x="0" y="1587500"/>
                </a:cubicBezTo>
                <a:lnTo>
                  <a:pt x="0" y="4762500"/>
                </a:lnTo>
                <a:cubicBezTo>
                  <a:pt x="0" y="5638800"/>
                  <a:pt x="711200" y="6350000"/>
                  <a:pt x="1587500" y="6350000"/>
                </a:cubicBezTo>
                <a:cubicBezTo>
                  <a:pt x="2463800" y="6350000"/>
                  <a:pt x="3175000" y="5638800"/>
                  <a:pt x="3175000" y="4762500"/>
                </a:cubicBezTo>
                <a:lnTo>
                  <a:pt x="3175000" y="1587500"/>
                </a:lnTo>
                <a:cubicBezTo>
                  <a:pt x="3175000" y="711200"/>
                  <a:pt x="2463800" y="0"/>
                  <a:pt x="1587500" y="0"/>
                </a:cubicBezTo>
                <a:lnTo>
                  <a:pt x="1587500" y="0"/>
                </a:lnTo>
                <a:close/>
              </a:path>
            </a:pathLst>
          </a:custGeom>
          <a:noFill/>
          <a:ln w="6350">
            <a:solidFill>
              <a:srgbClr val="5E795D">
                <a:alpha val="50000"/>
              </a:srgbClr>
            </a:solidFill>
            <a:prstDash val="dash"/>
          </a:ln>
        </p:spPr>
        <p:txBody>
          <a:bodyPr/>
          <a:lstStyle/>
          <a:p>
            <a:endParaRPr lang="en-IN" sz="496"/>
          </a:p>
        </p:txBody>
      </p:sp>
      <p:sp>
        <p:nvSpPr>
          <p:cNvPr id="7" name="LINE: Vertical Middle">
            <a:extLst>
              <a:ext uri="{FF2B5EF4-FFF2-40B4-BE49-F238E27FC236}">
                <a16:creationId xmlns:a16="http://schemas.microsoft.com/office/drawing/2014/main" id="{26CF79D1-DA95-218A-D86F-F4FAB68C2A56}"/>
              </a:ext>
            </a:extLst>
          </p:cNvPr>
          <p:cNvSpPr/>
          <p:nvPr/>
        </p:nvSpPr>
        <p:spPr>
          <a:xfrm rot="16200000">
            <a:off x="-2019235" y="4320382"/>
            <a:ext cx="8640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/>
          </a:p>
        </p:txBody>
      </p:sp>
      <p:sp>
        <p:nvSpPr>
          <p:cNvPr id="8" name="LINE: Horizontal Lower">
            <a:extLst>
              <a:ext uri="{FF2B5EF4-FFF2-40B4-BE49-F238E27FC236}">
                <a16:creationId xmlns:a16="http://schemas.microsoft.com/office/drawing/2014/main" id="{CCD23E34-CEE4-5ADE-04EC-EC461C63CE0F}"/>
              </a:ext>
            </a:extLst>
          </p:cNvPr>
          <p:cNvSpPr/>
          <p:nvPr/>
        </p:nvSpPr>
        <p:spPr>
          <a:xfrm>
            <a:off x="2267588" y="5560820"/>
            <a:ext cx="2052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 dirty="0"/>
          </a:p>
        </p:txBody>
      </p:sp>
      <p:pic>
        <p:nvPicPr>
          <p:cNvPr id="9" name="GRAPHIC: Star Lower">
            <a:extLst>
              <a:ext uri="{FF2B5EF4-FFF2-40B4-BE49-F238E27FC236}">
                <a16:creationId xmlns:a16="http://schemas.microsoft.com/office/drawing/2014/main" id="{110D5B8A-8E9E-CB19-CF4D-BB85E49F4F1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185194" y="5445422"/>
            <a:ext cx="238798" cy="238798"/>
          </a:xfrm>
          <a:prstGeom prst="rect">
            <a:avLst/>
          </a:prstGeom>
        </p:spPr>
      </p:pic>
      <p:sp>
        <p:nvSpPr>
          <p:cNvPr id="10" name="LINE: Horizontal Upper">
            <a:extLst>
              <a:ext uri="{FF2B5EF4-FFF2-40B4-BE49-F238E27FC236}">
                <a16:creationId xmlns:a16="http://schemas.microsoft.com/office/drawing/2014/main" id="{1F984523-CD11-094A-2096-DB1EEC3DF605}"/>
              </a:ext>
            </a:extLst>
          </p:cNvPr>
          <p:cNvSpPr/>
          <p:nvPr/>
        </p:nvSpPr>
        <p:spPr>
          <a:xfrm>
            <a:off x="2267588" y="3071941"/>
            <a:ext cx="2052000" cy="0"/>
          </a:xfrm>
          <a:prstGeom prst="line">
            <a:avLst/>
          </a:prstGeom>
          <a:ln w="3175" cap="flat">
            <a:solidFill>
              <a:srgbClr val="887E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 sz="496"/>
          </a:p>
        </p:txBody>
      </p:sp>
      <p:pic>
        <p:nvPicPr>
          <p:cNvPr id="11" name="GRAPHIC: Star Upper">
            <a:extLst>
              <a:ext uri="{FF2B5EF4-FFF2-40B4-BE49-F238E27FC236}">
                <a16:creationId xmlns:a16="http://schemas.microsoft.com/office/drawing/2014/main" id="{7A698692-CB6F-A2B0-4E0F-2DF0E7194E8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185194" y="2956542"/>
            <a:ext cx="238798" cy="238798"/>
          </a:xfrm>
          <a:prstGeom prst="rect">
            <a:avLst/>
          </a:prstGeom>
        </p:spPr>
      </p:pic>
      <p:sp>
        <p:nvSpPr>
          <p:cNvPr id="12" name="TXT: Address, Phone No...">
            <a:extLst>
              <a:ext uri="{FF2B5EF4-FFF2-40B4-BE49-F238E27FC236}">
                <a16:creationId xmlns:a16="http://schemas.microsoft.com/office/drawing/2014/main" id="{62BCFFA7-4348-5F42-C2BD-207D3B6737C2}"/>
              </a:ext>
            </a:extLst>
          </p:cNvPr>
          <p:cNvSpPr txBox="1"/>
          <p:nvPr/>
        </p:nvSpPr>
        <p:spPr>
          <a:xfrm>
            <a:off x="2477729" y="7059860"/>
            <a:ext cx="1767450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20"/>
              </a:lnSpc>
            </a:pPr>
            <a:r>
              <a:rPr lang="en-US" sz="1300" spc="7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www.thoseever.biz</a:t>
            </a:r>
          </a:p>
          <a:p>
            <a:pPr>
              <a:lnSpc>
                <a:spcPts val="1520"/>
              </a:lnSpc>
            </a:pPr>
            <a:r>
              <a:rPr lang="en-US" sz="1300" spc="7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+1 234 567 8900</a:t>
            </a:r>
          </a:p>
        </p:txBody>
      </p:sp>
      <p:sp>
        <p:nvSpPr>
          <p:cNvPr id="13" name="SHAPE: CTA Shop Now">
            <a:extLst>
              <a:ext uri="{FF2B5EF4-FFF2-40B4-BE49-F238E27FC236}">
                <a16:creationId xmlns:a16="http://schemas.microsoft.com/office/drawing/2014/main" id="{4F8D8E47-8CF5-F7A7-D16C-31D80C1FB171}"/>
              </a:ext>
            </a:extLst>
          </p:cNvPr>
          <p:cNvSpPr/>
          <p:nvPr/>
        </p:nvSpPr>
        <p:spPr>
          <a:xfrm>
            <a:off x="2477729" y="6468955"/>
            <a:ext cx="1368000" cy="36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bg2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pc="30" dirty="0">
                <a:solidFill>
                  <a:schemeClr val="bg2">
                    <a:lumMod val="25000"/>
                  </a:schemeClr>
                </a:solidFill>
                <a:latin typeface="Alice" pitchFamily="2" charset="0"/>
                <a:ea typeface="Alice" pitchFamily="2" charset="0"/>
              </a:rPr>
              <a:t>SHOP NOW</a:t>
            </a:r>
            <a:endParaRPr lang="en-IN" sz="1400" spc="30" dirty="0">
              <a:solidFill>
                <a:schemeClr val="bg2">
                  <a:lumMod val="25000"/>
                </a:schemeClr>
              </a:solidFill>
              <a:latin typeface="Alice" pitchFamily="2" charset="0"/>
              <a:ea typeface="Alice" pitchFamily="2" charset="0"/>
            </a:endParaRPr>
          </a:p>
        </p:txBody>
      </p:sp>
      <p:sp>
        <p:nvSpPr>
          <p:cNvPr id="14" name="TXT: Our soaps are nourishing...">
            <a:extLst>
              <a:ext uri="{FF2B5EF4-FFF2-40B4-BE49-F238E27FC236}">
                <a16:creationId xmlns:a16="http://schemas.microsoft.com/office/drawing/2014/main" id="{E37E0114-302F-CE8D-6B24-B4A66F9AA872}"/>
              </a:ext>
            </a:extLst>
          </p:cNvPr>
          <p:cNvSpPr txBox="1"/>
          <p:nvPr/>
        </p:nvSpPr>
        <p:spPr>
          <a:xfrm>
            <a:off x="2477731" y="3865513"/>
            <a:ext cx="1434664" cy="9097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Our soaps are nourishing &amp; super gentle on your lovely skin.</a:t>
            </a:r>
          </a:p>
        </p:txBody>
      </p:sp>
      <p:sp>
        <p:nvSpPr>
          <p:cNvPr id="15" name="TXT: $9 onwards">
            <a:extLst>
              <a:ext uri="{FF2B5EF4-FFF2-40B4-BE49-F238E27FC236}">
                <a16:creationId xmlns:a16="http://schemas.microsoft.com/office/drawing/2014/main" id="{F77933E7-5A21-AFF8-0ACE-E0D326E4C13B}"/>
              </a:ext>
            </a:extLst>
          </p:cNvPr>
          <p:cNvSpPr txBox="1"/>
          <p:nvPr/>
        </p:nvSpPr>
        <p:spPr>
          <a:xfrm>
            <a:off x="2477730" y="2115419"/>
            <a:ext cx="1597847" cy="243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81"/>
              </a:lnSpc>
            </a:pPr>
            <a:r>
              <a:rPr lang="en-US" sz="2000" dirty="0">
                <a:solidFill>
                  <a:srgbClr val="887E4E"/>
                </a:solidFill>
                <a:latin typeface="Alice" pitchFamily="2" charset="0"/>
                <a:ea typeface="Alice" pitchFamily="2" charset="0"/>
                <a:cs typeface="Quire Sans" panose="020B0502040400020003" pitchFamily="34" charset="0"/>
              </a:rPr>
              <a:t>$9 onwards</a:t>
            </a:r>
          </a:p>
        </p:txBody>
      </p:sp>
      <p:grpSp>
        <p:nvGrpSpPr>
          <p:cNvPr id="16" name="GROUP: Love Handmade...">
            <a:extLst>
              <a:ext uri="{FF2B5EF4-FFF2-40B4-BE49-F238E27FC236}">
                <a16:creationId xmlns:a16="http://schemas.microsoft.com/office/drawing/2014/main" id="{C2D70D1E-1BF9-2600-FBDF-26C5CBB79E5E}"/>
              </a:ext>
            </a:extLst>
          </p:cNvPr>
          <p:cNvGrpSpPr/>
          <p:nvPr/>
        </p:nvGrpSpPr>
        <p:grpSpPr>
          <a:xfrm>
            <a:off x="2477730" y="967581"/>
            <a:ext cx="1820302" cy="1138765"/>
            <a:chOff x="2928937" y="138112"/>
            <a:chExt cx="2275879" cy="1423770"/>
          </a:xfrm>
        </p:grpSpPr>
        <p:sp>
          <p:nvSpPr>
            <p:cNvPr id="17" name="TXT: Handmade Soaps">
              <a:extLst>
                <a:ext uri="{FF2B5EF4-FFF2-40B4-BE49-F238E27FC236}">
                  <a16:creationId xmlns:a16="http://schemas.microsoft.com/office/drawing/2014/main" id="{1D2C451A-FD70-69C3-A399-F0F8F364DC07}"/>
                </a:ext>
              </a:extLst>
            </p:cNvPr>
            <p:cNvSpPr txBox="1"/>
            <p:nvPr/>
          </p:nvSpPr>
          <p:spPr>
            <a:xfrm>
              <a:off x="2928937" y="620712"/>
              <a:ext cx="2275879" cy="94117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55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Handmade</a:t>
              </a:r>
            </a:p>
            <a:p>
              <a:pPr>
                <a:lnSpc>
                  <a:spcPts val="255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Soaps.</a:t>
              </a:r>
            </a:p>
          </p:txBody>
        </p:sp>
        <p:sp>
          <p:nvSpPr>
            <p:cNvPr id="18" name="TXT: Love">
              <a:extLst>
                <a:ext uri="{FF2B5EF4-FFF2-40B4-BE49-F238E27FC236}">
                  <a16:creationId xmlns:a16="http://schemas.microsoft.com/office/drawing/2014/main" id="{02B99EB2-4C94-D14A-4CC3-95EF4080498A}"/>
                </a:ext>
              </a:extLst>
            </p:cNvPr>
            <p:cNvSpPr txBox="1"/>
            <p:nvPr/>
          </p:nvSpPr>
          <p:spPr>
            <a:xfrm>
              <a:off x="2928937" y="138112"/>
              <a:ext cx="2275879" cy="53632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719"/>
                </a:lnSpc>
              </a:pPr>
              <a:r>
                <a:rPr lang="en-US" sz="4200" spc="-100" dirty="0">
                  <a:latin typeface="Tangerine" panose="02000000000000000000" pitchFamily="2" charset="0"/>
                </a:rPr>
                <a:t>Love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673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xit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xit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133</Words>
  <Application>Microsoft Office PowerPoint</Application>
  <PresentationFormat>Custom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Tangerine</vt:lpstr>
      <vt:lpstr>Alice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Wedding</dc:title>
  <dc:creator>Partha Bhattacharya</dc:creator>
  <cp:lastModifiedBy>Partha Bhattacharya</cp:lastModifiedBy>
  <cp:revision>30</cp:revision>
  <dcterms:created xsi:type="dcterms:W3CDTF">2006-08-16T00:00:00Z</dcterms:created>
  <dcterms:modified xsi:type="dcterms:W3CDTF">2024-07-14T11:50:16Z</dcterms:modified>
  <dc:identifier>DAFXIrV1_vA</dc:identifier>
</cp:coreProperties>
</file>